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60" r:id="rId3"/>
    <p:sldId id="261" r:id="rId4"/>
    <p:sldId id="262" r:id="rId5"/>
    <p:sldId id="289" r:id="rId6"/>
    <p:sldId id="291" r:id="rId7"/>
    <p:sldId id="294" r:id="rId8"/>
    <p:sldId id="288" r:id="rId9"/>
    <p:sldId id="293" r:id="rId10"/>
    <p:sldId id="296" r:id="rId11"/>
    <p:sldId id="297" r:id="rId12"/>
    <p:sldId id="302" r:id="rId13"/>
    <p:sldId id="305" r:id="rId14"/>
    <p:sldId id="304" r:id="rId15"/>
    <p:sldId id="307" r:id="rId16"/>
    <p:sldId id="272" r:id="rId17"/>
    <p:sldId id="286" r:id="rId18"/>
    <p:sldId id="298" r:id="rId19"/>
    <p:sldId id="299" r:id="rId20"/>
    <p:sldId id="300" r:id="rId21"/>
    <p:sldId id="301" r:id="rId22"/>
    <p:sldId id="275" r:id="rId23"/>
    <p:sldId id="295" r:id="rId24"/>
    <p:sldId id="287" r:id="rId25"/>
    <p:sldId id="279" r:id="rId26"/>
  </p:sldIdLst>
  <p:sldSz cx="9144000" cy="5143500" type="screen16x9"/>
  <p:notesSz cx="6858000" cy="9144000"/>
  <p:embeddedFontLst>
    <p:embeddedFont>
      <p:font typeface="Barlow" panose="020B0604020202020204" charset="0"/>
      <p:regular r:id="rId28"/>
      <p:bold r:id="rId29"/>
      <p:italic r:id="rId30"/>
      <p:boldItalic r:id="rId31"/>
    </p:embeddedFont>
    <p:embeddedFont>
      <p:font typeface="Barlow Light" panose="020B0604020202020204" charset="0"/>
      <p:regular r:id="rId32"/>
      <p:bold r:id="rId33"/>
      <p:italic r:id="rId34"/>
      <p:boldItalic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Miriam Libre" panose="020B0604020202020204" charset="-79"/>
      <p:regular r:id="rId40"/>
      <p:bold r:id="rId41"/>
    </p:embeddedFont>
    <p:embeddedFont>
      <p:font typeface="Work Sans" panose="020B0604020202020204" charset="0"/>
      <p:regular r:id="rId42"/>
      <p:bold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nka" initials="L" lastIdx="1" clrIdx="0">
    <p:extLst>
      <p:ext uri="{19B8F6BF-5375-455C-9EA6-DF929625EA0E}">
        <p15:presenceInfo xmlns:p15="http://schemas.microsoft.com/office/powerpoint/2012/main" userId="Liank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88EE345-81D0-45B7-B8CD-000D4BF6DFE5}">
  <a:tblStyle styleId="{388EE345-81D0-45B7-B8CD-000D4BF6DFE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9" autoAdjust="0"/>
    <p:restoredTop sz="94660"/>
  </p:normalViewPr>
  <p:slideViewPr>
    <p:cSldViewPr snapToGrid="0">
      <p:cViewPr varScale="1">
        <p:scale>
          <a:sx n="92" d="100"/>
          <a:sy n="92" d="100"/>
        </p:scale>
        <p:origin x="738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72353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508555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97271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930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Google Shape;427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122525" y="1991825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None/>
              <a:defRPr sz="4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557947" y="-9"/>
            <a:ext cx="1564584" cy="2825099"/>
            <a:chOff x="0" y="855663"/>
            <a:chExt cx="1257300" cy="2270250"/>
          </a:xfrm>
        </p:grpSpPr>
        <p:sp>
          <p:nvSpPr>
            <p:cNvPr id="13" name="Google Shape;13;p2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" name="Google Shape;21;p2"/>
          <p:cNvGrpSpPr/>
          <p:nvPr/>
        </p:nvGrpSpPr>
        <p:grpSpPr>
          <a:xfrm rot="-5400000">
            <a:off x="7256368" y="-405553"/>
            <a:ext cx="1043197" cy="2732065"/>
            <a:chOff x="7556500" y="3806825"/>
            <a:chExt cx="838313" cy="2195488"/>
          </a:xfrm>
        </p:grpSpPr>
        <p:sp>
          <p:nvSpPr>
            <p:cNvPr id="22" name="Google Shape;22;p2"/>
            <p:cNvSpPr/>
            <p:nvPr/>
          </p:nvSpPr>
          <p:spPr>
            <a:xfrm>
              <a:off x="7839075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714" y="0"/>
                  </a:moveTo>
                  <a:cubicBezTo>
                    <a:pt x="17142" y="60000"/>
                    <a:pt x="17142" y="60000"/>
                    <a:pt x="17142" y="60000"/>
                  </a:cubicBezTo>
                  <a:cubicBezTo>
                    <a:pt x="0" y="72000"/>
                    <a:pt x="0" y="84000"/>
                    <a:pt x="8571" y="108000"/>
                  </a:cubicBezTo>
                  <a:cubicBezTo>
                    <a:pt x="8571" y="108000"/>
                    <a:pt x="17142" y="120000"/>
                    <a:pt x="25714" y="120000"/>
                  </a:cubicBezTo>
                  <a:cubicBezTo>
                    <a:pt x="25714" y="120000"/>
                    <a:pt x="34285" y="120000"/>
                    <a:pt x="34285" y="120000"/>
                  </a:cubicBezTo>
                  <a:cubicBezTo>
                    <a:pt x="111428" y="60000"/>
                    <a:pt x="111428" y="60000"/>
                    <a:pt x="111428" y="60000"/>
                  </a:cubicBezTo>
                  <a:cubicBezTo>
                    <a:pt x="119999" y="48000"/>
                    <a:pt x="119999" y="24000"/>
                    <a:pt x="119999" y="12000"/>
                  </a:cubicBezTo>
                  <a:cubicBezTo>
                    <a:pt x="111428" y="0"/>
                    <a:pt x="94285" y="0"/>
                    <a:pt x="857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800975" y="4070350"/>
              <a:ext cx="327000" cy="219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03" y="120000"/>
                  </a:moveTo>
                  <a:cubicBezTo>
                    <a:pt x="11803" y="120000"/>
                    <a:pt x="11803" y="120000"/>
                    <a:pt x="11803" y="120000"/>
                  </a:cubicBezTo>
                  <a:cubicBezTo>
                    <a:pt x="108196" y="120000"/>
                    <a:pt x="108196" y="120000"/>
                    <a:pt x="108196" y="120000"/>
                  </a:cubicBezTo>
                  <a:cubicBezTo>
                    <a:pt x="114098" y="120000"/>
                    <a:pt x="120000" y="114146"/>
                    <a:pt x="120000" y="102439"/>
                  </a:cubicBezTo>
                  <a:cubicBezTo>
                    <a:pt x="120000" y="17560"/>
                    <a:pt x="120000" y="17560"/>
                    <a:pt x="120000" y="17560"/>
                  </a:cubicBezTo>
                  <a:cubicBezTo>
                    <a:pt x="120000" y="8780"/>
                    <a:pt x="114098" y="0"/>
                    <a:pt x="108196" y="0"/>
                  </a:cubicBezTo>
                  <a:cubicBezTo>
                    <a:pt x="11803" y="0"/>
                    <a:pt x="11803" y="0"/>
                    <a:pt x="11803" y="0"/>
                  </a:cubicBezTo>
                  <a:cubicBezTo>
                    <a:pt x="5901" y="0"/>
                    <a:pt x="0" y="8780"/>
                    <a:pt x="0" y="17560"/>
                  </a:cubicBezTo>
                  <a:cubicBezTo>
                    <a:pt x="0" y="90731"/>
                    <a:pt x="0" y="90731"/>
                    <a:pt x="0" y="90731"/>
                  </a:cubicBezTo>
                  <a:cubicBezTo>
                    <a:pt x="3934" y="93658"/>
                    <a:pt x="3934" y="93658"/>
                    <a:pt x="3934" y="93658"/>
                  </a:cubicBezTo>
                  <a:cubicBezTo>
                    <a:pt x="7868" y="99512"/>
                    <a:pt x="11803" y="111219"/>
                    <a:pt x="11803" y="120000"/>
                  </a:cubicBezTo>
                  <a:close/>
                  <a:moveTo>
                    <a:pt x="9836" y="17560"/>
                  </a:moveTo>
                  <a:cubicBezTo>
                    <a:pt x="9836" y="17560"/>
                    <a:pt x="11803" y="14634"/>
                    <a:pt x="11803" y="14634"/>
                  </a:cubicBezTo>
                  <a:cubicBezTo>
                    <a:pt x="108196" y="14634"/>
                    <a:pt x="108196" y="14634"/>
                    <a:pt x="108196" y="14634"/>
                  </a:cubicBezTo>
                  <a:cubicBezTo>
                    <a:pt x="108196" y="14634"/>
                    <a:pt x="110163" y="17560"/>
                    <a:pt x="110163" y="17560"/>
                  </a:cubicBezTo>
                  <a:cubicBezTo>
                    <a:pt x="110163" y="102439"/>
                    <a:pt x="110163" y="102439"/>
                    <a:pt x="110163" y="102439"/>
                  </a:cubicBezTo>
                  <a:cubicBezTo>
                    <a:pt x="110163" y="105365"/>
                    <a:pt x="108196" y="105365"/>
                    <a:pt x="108196" y="105365"/>
                  </a:cubicBezTo>
                  <a:cubicBezTo>
                    <a:pt x="11803" y="105365"/>
                    <a:pt x="11803" y="105365"/>
                    <a:pt x="11803" y="105365"/>
                  </a:cubicBezTo>
                  <a:cubicBezTo>
                    <a:pt x="11803" y="105365"/>
                    <a:pt x="9836" y="105365"/>
                    <a:pt x="9836" y="102439"/>
                  </a:cubicBezTo>
                  <a:lnTo>
                    <a:pt x="9836" y="1756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839075" y="4117975"/>
              <a:ext cx="250800" cy="103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31578"/>
                  </a:moveTo>
                  <a:cubicBezTo>
                    <a:pt x="56170" y="120000"/>
                    <a:pt x="56170" y="120000"/>
                    <a:pt x="56170" y="120000"/>
                  </a:cubicBezTo>
                  <a:cubicBezTo>
                    <a:pt x="56170" y="120000"/>
                    <a:pt x="58723" y="120000"/>
                    <a:pt x="58723" y="120000"/>
                  </a:cubicBezTo>
                  <a:cubicBezTo>
                    <a:pt x="61276" y="120000"/>
                    <a:pt x="61276" y="120000"/>
                    <a:pt x="63829" y="120000"/>
                  </a:cubicBezTo>
                  <a:cubicBezTo>
                    <a:pt x="114893" y="31578"/>
                    <a:pt x="114893" y="31578"/>
                    <a:pt x="114893" y="31578"/>
                  </a:cubicBezTo>
                  <a:cubicBezTo>
                    <a:pt x="117446" y="31578"/>
                    <a:pt x="120000" y="18947"/>
                    <a:pt x="117446" y="12631"/>
                  </a:cubicBezTo>
                  <a:cubicBezTo>
                    <a:pt x="114893" y="6315"/>
                    <a:pt x="112340" y="0"/>
                    <a:pt x="109787" y="6315"/>
                  </a:cubicBezTo>
                  <a:cubicBezTo>
                    <a:pt x="58723" y="88421"/>
                    <a:pt x="58723" y="88421"/>
                    <a:pt x="58723" y="88421"/>
                  </a:cubicBezTo>
                  <a:cubicBezTo>
                    <a:pt x="10212" y="6315"/>
                    <a:pt x="10212" y="6315"/>
                    <a:pt x="10212" y="6315"/>
                  </a:cubicBezTo>
                  <a:cubicBezTo>
                    <a:pt x="7659" y="0"/>
                    <a:pt x="5106" y="6315"/>
                    <a:pt x="2553" y="12631"/>
                  </a:cubicBezTo>
                  <a:cubicBezTo>
                    <a:pt x="0" y="18947"/>
                    <a:pt x="0" y="31578"/>
                    <a:pt x="5106" y="315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8015288" y="4194175"/>
              <a:ext cx="74700" cy="52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857" y="60000"/>
                  </a:moveTo>
                  <a:cubicBezTo>
                    <a:pt x="34285" y="0"/>
                    <a:pt x="34285" y="0"/>
                    <a:pt x="34285" y="0"/>
                  </a:cubicBezTo>
                  <a:cubicBezTo>
                    <a:pt x="25714" y="0"/>
                    <a:pt x="8571" y="0"/>
                    <a:pt x="0" y="12000"/>
                  </a:cubicBezTo>
                  <a:cubicBezTo>
                    <a:pt x="0" y="24000"/>
                    <a:pt x="0" y="48000"/>
                    <a:pt x="8571" y="60000"/>
                  </a:cubicBezTo>
                  <a:cubicBezTo>
                    <a:pt x="85714" y="120000"/>
                    <a:pt x="85714" y="120000"/>
                    <a:pt x="85714" y="120000"/>
                  </a:cubicBezTo>
                  <a:cubicBezTo>
                    <a:pt x="85714" y="120000"/>
                    <a:pt x="94285" y="120000"/>
                    <a:pt x="94285" y="120000"/>
                  </a:cubicBezTo>
                  <a:cubicBezTo>
                    <a:pt x="102857" y="120000"/>
                    <a:pt x="111428" y="108000"/>
                    <a:pt x="111428" y="108000"/>
                  </a:cubicBezTo>
                  <a:cubicBezTo>
                    <a:pt x="119999" y="84000"/>
                    <a:pt x="111428" y="72000"/>
                    <a:pt x="102857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" name="Google Shape;33;p2"/>
          <p:cNvGrpSpPr/>
          <p:nvPr/>
        </p:nvGrpSpPr>
        <p:grpSpPr>
          <a:xfrm rot="5400000">
            <a:off x="527351" y="2768116"/>
            <a:ext cx="1389642" cy="2444192"/>
            <a:chOff x="4395788" y="4144963"/>
            <a:chExt cx="1058775" cy="1862100"/>
          </a:xfrm>
        </p:grpSpPr>
        <p:sp>
          <p:nvSpPr>
            <p:cNvPr id="34" name="Google Shape;34;p2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7" name="Google Shape;37;p2"/>
          <p:cNvGrpSpPr/>
          <p:nvPr/>
        </p:nvGrpSpPr>
        <p:grpSpPr>
          <a:xfrm rot="10800000">
            <a:off x="6869501" y="2412068"/>
            <a:ext cx="1768658" cy="2731445"/>
            <a:chOff x="6545263" y="855663"/>
            <a:chExt cx="1469962" cy="2270150"/>
          </a:xfrm>
        </p:grpSpPr>
        <p:sp>
          <p:nvSpPr>
            <p:cNvPr id="38" name="Google Shape;38;p2"/>
            <p:cNvSpPr/>
            <p:nvPr/>
          </p:nvSpPr>
          <p:spPr>
            <a:xfrm>
              <a:off x="6913563" y="25352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72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72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6913563" y="2636838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48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48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6721475" y="2084388"/>
              <a:ext cx="1112700" cy="96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1340"/>
                  </a:moveTo>
                  <a:cubicBezTo>
                    <a:pt x="0" y="2011"/>
                    <a:pt x="0" y="2011"/>
                    <a:pt x="0" y="2011"/>
                  </a:cubicBezTo>
                  <a:cubicBezTo>
                    <a:pt x="0" y="2011"/>
                    <a:pt x="0" y="2681"/>
                    <a:pt x="0" y="2681"/>
                  </a:cubicBezTo>
                  <a:cubicBezTo>
                    <a:pt x="0" y="118659"/>
                    <a:pt x="0" y="118659"/>
                    <a:pt x="0" y="118659"/>
                  </a:cubicBezTo>
                  <a:cubicBezTo>
                    <a:pt x="0" y="119329"/>
                    <a:pt x="576" y="120000"/>
                    <a:pt x="1153" y="120000"/>
                  </a:cubicBezTo>
                  <a:cubicBezTo>
                    <a:pt x="118269" y="120000"/>
                    <a:pt x="118269" y="120000"/>
                    <a:pt x="118269" y="120000"/>
                  </a:cubicBezTo>
                  <a:cubicBezTo>
                    <a:pt x="118846" y="120000"/>
                    <a:pt x="120000" y="119329"/>
                    <a:pt x="120000" y="118659"/>
                  </a:cubicBezTo>
                  <a:cubicBezTo>
                    <a:pt x="120000" y="2011"/>
                    <a:pt x="120000" y="2011"/>
                    <a:pt x="120000" y="2011"/>
                  </a:cubicBezTo>
                  <a:cubicBezTo>
                    <a:pt x="120000" y="670"/>
                    <a:pt x="118846" y="0"/>
                    <a:pt x="118269" y="0"/>
                  </a:cubicBezTo>
                  <a:cubicBezTo>
                    <a:pt x="40961" y="0"/>
                    <a:pt x="40961" y="0"/>
                    <a:pt x="40961" y="0"/>
                  </a:cubicBezTo>
                  <a:cubicBezTo>
                    <a:pt x="40961" y="3351"/>
                    <a:pt x="40961" y="3351"/>
                    <a:pt x="40961" y="3351"/>
                  </a:cubicBezTo>
                  <a:cubicBezTo>
                    <a:pt x="117115" y="3351"/>
                    <a:pt x="117115" y="3351"/>
                    <a:pt x="117115" y="3351"/>
                  </a:cubicBezTo>
                  <a:cubicBezTo>
                    <a:pt x="117115" y="116648"/>
                    <a:pt x="117115" y="116648"/>
                    <a:pt x="117115" y="116648"/>
                  </a:cubicBezTo>
                  <a:cubicBezTo>
                    <a:pt x="2884" y="116648"/>
                    <a:pt x="2884" y="116648"/>
                    <a:pt x="2884" y="116648"/>
                  </a:cubicBezTo>
                  <a:cubicBezTo>
                    <a:pt x="2884" y="3351"/>
                    <a:pt x="2884" y="3351"/>
                    <a:pt x="2884" y="3351"/>
                  </a:cubicBezTo>
                  <a:cubicBezTo>
                    <a:pt x="24230" y="3351"/>
                    <a:pt x="24230" y="3351"/>
                    <a:pt x="24230" y="3351"/>
                  </a:cubicBezTo>
                  <a:cubicBezTo>
                    <a:pt x="24230" y="0"/>
                    <a:pt x="24230" y="0"/>
                    <a:pt x="24230" y="0"/>
                  </a:cubicBezTo>
                  <a:cubicBezTo>
                    <a:pt x="1730" y="0"/>
                    <a:pt x="1730" y="0"/>
                    <a:pt x="1730" y="0"/>
                  </a:cubicBezTo>
                  <a:cubicBezTo>
                    <a:pt x="1153" y="0"/>
                    <a:pt x="576" y="670"/>
                    <a:pt x="0" y="13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6913563" y="2740025"/>
              <a:ext cx="1761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0"/>
                  </a:moveTo>
                  <a:cubicBezTo>
                    <a:pt x="7272" y="0"/>
                    <a:pt x="7272" y="0"/>
                    <a:pt x="7272" y="0"/>
                  </a:cubicBezTo>
                  <a:cubicBezTo>
                    <a:pt x="3636" y="0"/>
                    <a:pt x="0" y="24000"/>
                    <a:pt x="0" y="72000"/>
                  </a:cubicBezTo>
                  <a:cubicBezTo>
                    <a:pt x="0" y="96000"/>
                    <a:pt x="3636" y="120000"/>
                    <a:pt x="7272" y="120000"/>
                  </a:cubicBezTo>
                  <a:cubicBezTo>
                    <a:pt x="112727" y="120000"/>
                    <a:pt x="112727" y="120000"/>
                    <a:pt x="112727" y="120000"/>
                  </a:cubicBezTo>
                  <a:cubicBezTo>
                    <a:pt x="116363" y="120000"/>
                    <a:pt x="120000" y="96000"/>
                    <a:pt x="120000" y="72000"/>
                  </a:cubicBezTo>
                  <a:cubicBezTo>
                    <a:pt x="120000" y="24000"/>
                    <a:pt x="116363" y="0"/>
                    <a:pt x="1127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7854950" y="2519363"/>
              <a:ext cx="96900" cy="96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60000"/>
                  </a:moveTo>
                  <a:cubicBezTo>
                    <a:pt x="120000" y="26666"/>
                    <a:pt x="93333" y="0"/>
                    <a:pt x="60000" y="0"/>
                  </a:cubicBezTo>
                  <a:cubicBezTo>
                    <a:pt x="26666" y="0"/>
                    <a:pt x="0" y="26666"/>
                    <a:pt x="0" y="60000"/>
                  </a:cubicBezTo>
                  <a:cubicBezTo>
                    <a:pt x="0" y="93333"/>
                    <a:pt x="26666" y="120000"/>
                    <a:pt x="60000" y="120000"/>
                  </a:cubicBezTo>
                  <a:cubicBezTo>
                    <a:pt x="93333" y="120000"/>
                    <a:pt x="120000" y="93333"/>
                    <a:pt x="120000" y="60000"/>
                  </a:cubicBezTo>
                  <a:close/>
                  <a:moveTo>
                    <a:pt x="33333" y="60000"/>
                  </a:moveTo>
                  <a:cubicBezTo>
                    <a:pt x="33333" y="46666"/>
                    <a:pt x="46666" y="33333"/>
                    <a:pt x="60000" y="33333"/>
                  </a:cubicBezTo>
                  <a:cubicBezTo>
                    <a:pt x="80000" y="33333"/>
                    <a:pt x="86666" y="46666"/>
                    <a:pt x="86666" y="60000"/>
                  </a:cubicBezTo>
                  <a:cubicBezTo>
                    <a:pt x="86666" y="73333"/>
                    <a:pt x="80000" y="86666"/>
                    <a:pt x="60000" y="86666"/>
                  </a:cubicBezTo>
                  <a:cubicBezTo>
                    <a:pt x="46666" y="86666"/>
                    <a:pt x="33333" y="73333"/>
                    <a:pt x="33333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635750" y="2417763"/>
              <a:ext cx="27000" cy="300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428"/>
                  </a:moveTo>
                  <a:cubicBezTo>
                    <a:pt x="0" y="113571"/>
                    <a:pt x="0" y="113571"/>
                    <a:pt x="0" y="113571"/>
                  </a:cubicBezTo>
                  <a:cubicBezTo>
                    <a:pt x="0" y="115714"/>
                    <a:pt x="24000" y="119999"/>
                    <a:pt x="48000" y="119999"/>
                  </a:cubicBezTo>
                  <a:cubicBezTo>
                    <a:pt x="72000" y="119999"/>
                    <a:pt x="120000" y="115714"/>
                    <a:pt x="120000" y="113571"/>
                  </a:cubicBezTo>
                  <a:cubicBezTo>
                    <a:pt x="120000" y="6428"/>
                    <a:pt x="120000" y="6428"/>
                    <a:pt x="120000" y="6428"/>
                  </a:cubicBezTo>
                  <a:cubicBezTo>
                    <a:pt x="120000" y="2142"/>
                    <a:pt x="72000" y="0"/>
                    <a:pt x="48000" y="0"/>
                  </a:cubicBezTo>
                  <a:cubicBezTo>
                    <a:pt x="24000" y="0"/>
                    <a:pt x="0" y="2142"/>
                    <a:pt x="0" y="64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7218363" y="2325688"/>
              <a:ext cx="444600" cy="441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9638" y="112682"/>
                  </a:move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89638" y="112682"/>
                    <a:pt x="89638" y="112682"/>
                    <a:pt x="89638" y="112682"/>
                  </a:cubicBezTo>
                  <a:cubicBezTo>
                    <a:pt x="106987" y="100975"/>
                    <a:pt x="119999" y="81951"/>
                    <a:pt x="119999" y="60000"/>
                  </a:cubicBezTo>
                  <a:cubicBezTo>
                    <a:pt x="119999" y="26341"/>
                    <a:pt x="92530" y="0"/>
                    <a:pt x="59277" y="0"/>
                  </a:cubicBezTo>
                  <a:cubicBezTo>
                    <a:pt x="56385" y="0"/>
                    <a:pt x="53493" y="0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50602" y="1463"/>
                    <a:pt x="50602" y="1463"/>
                    <a:pt x="50602" y="1463"/>
                  </a:cubicBezTo>
                  <a:cubicBezTo>
                    <a:pt x="21686" y="5853"/>
                    <a:pt x="0" y="30731"/>
                    <a:pt x="0" y="60000"/>
                  </a:cubicBezTo>
                  <a:cubicBezTo>
                    <a:pt x="0" y="93658"/>
                    <a:pt x="27469" y="120000"/>
                    <a:pt x="59277" y="120000"/>
                  </a:cubicBezTo>
                  <a:cubicBezTo>
                    <a:pt x="70843" y="120000"/>
                    <a:pt x="80963" y="117073"/>
                    <a:pt x="89638" y="112682"/>
                  </a:cubicBezTo>
                  <a:close/>
                  <a:moveTo>
                    <a:pt x="59277" y="7317"/>
                  </a:moveTo>
                  <a:cubicBezTo>
                    <a:pt x="88192" y="7317"/>
                    <a:pt x="112771" y="30731"/>
                    <a:pt x="112771" y="60000"/>
                  </a:cubicBezTo>
                  <a:cubicBezTo>
                    <a:pt x="112771" y="79024"/>
                    <a:pt x="102650" y="95121"/>
                    <a:pt x="88192" y="103902"/>
                  </a:cubicBezTo>
                  <a:cubicBezTo>
                    <a:pt x="63614" y="58536"/>
                    <a:pt x="63614" y="58536"/>
                    <a:pt x="63614" y="58536"/>
                  </a:cubicBezTo>
                  <a:cubicBezTo>
                    <a:pt x="54939" y="7317"/>
                    <a:pt x="54939" y="7317"/>
                    <a:pt x="54939" y="7317"/>
                  </a:cubicBezTo>
                  <a:cubicBezTo>
                    <a:pt x="56385" y="7317"/>
                    <a:pt x="57831" y="7317"/>
                    <a:pt x="59277" y="7317"/>
                  </a:cubicBezTo>
                  <a:close/>
                  <a:moveTo>
                    <a:pt x="47710" y="8780"/>
                  </a:moveTo>
                  <a:cubicBezTo>
                    <a:pt x="56385" y="57073"/>
                    <a:pt x="56385" y="57073"/>
                    <a:pt x="56385" y="57073"/>
                  </a:cubicBezTo>
                  <a:cubicBezTo>
                    <a:pt x="7228" y="57073"/>
                    <a:pt x="7228" y="57073"/>
                    <a:pt x="7228" y="57073"/>
                  </a:cubicBezTo>
                  <a:cubicBezTo>
                    <a:pt x="10120" y="33658"/>
                    <a:pt x="26024" y="14634"/>
                    <a:pt x="47710" y="8780"/>
                  </a:cubicBezTo>
                  <a:close/>
                  <a:moveTo>
                    <a:pt x="7228" y="64390"/>
                  </a:moveTo>
                  <a:cubicBezTo>
                    <a:pt x="57831" y="64390"/>
                    <a:pt x="57831" y="64390"/>
                    <a:pt x="57831" y="64390"/>
                  </a:cubicBezTo>
                  <a:cubicBezTo>
                    <a:pt x="82409" y="108292"/>
                    <a:pt x="82409" y="108292"/>
                    <a:pt x="82409" y="108292"/>
                  </a:cubicBezTo>
                  <a:cubicBezTo>
                    <a:pt x="75180" y="111219"/>
                    <a:pt x="67951" y="112682"/>
                    <a:pt x="59277" y="112682"/>
                  </a:cubicBezTo>
                  <a:cubicBezTo>
                    <a:pt x="31807" y="112682"/>
                    <a:pt x="10120" y="90731"/>
                    <a:pt x="7228" y="643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6550025" y="2005013"/>
              <a:ext cx="1465200" cy="1120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364" y="0"/>
                  </a:moveTo>
                  <a:cubicBezTo>
                    <a:pt x="45109" y="0"/>
                    <a:pt x="45109" y="0"/>
                    <a:pt x="45109" y="0"/>
                  </a:cubicBezTo>
                  <a:cubicBezTo>
                    <a:pt x="45109" y="2870"/>
                    <a:pt x="45109" y="2870"/>
                    <a:pt x="45109" y="2870"/>
                  </a:cubicBezTo>
                  <a:cubicBezTo>
                    <a:pt x="110364" y="2870"/>
                    <a:pt x="110364" y="2870"/>
                    <a:pt x="110364" y="2870"/>
                  </a:cubicBezTo>
                  <a:cubicBezTo>
                    <a:pt x="114306" y="2870"/>
                    <a:pt x="117810" y="7464"/>
                    <a:pt x="117810" y="12631"/>
                  </a:cubicBezTo>
                  <a:cubicBezTo>
                    <a:pt x="117810" y="107942"/>
                    <a:pt x="117810" y="107942"/>
                    <a:pt x="117810" y="107942"/>
                  </a:cubicBezTo>
                  <a:cubicBezTo>
                    <a:pt x="117810" y="113110"/>
                    <a:pt x="114306" y="117129"/>
                    <a:pt x="110364" y="117129"/>
                  </a:cubicBezTo>
                  <a:cubicBezTo>
                    <a:pt x="9635" y="117129"/>
                    <a:pt x="9635" y="117129"/>
                    <a:pt x="9635" y="117129"/>
                  </a:cubicBezTo>
                  <a:cubicBezTo>
                    <a:pt x="5693" y="117129"/>
                    <a:pt x="2189" y="113110"/>
                    <a:pt x="2189" y="107942"/>
                  </a:cubicBezTo>
                  <a:cubicBezTo>
                    <a:pt x="2627" y="12631"/>
                    <a:pt x="2627" y="12631"/>
                    <a:pt x="2627" y="12631"/>
                  </a:cubicBezTo>
                  <a:cubicBezTo>
                    <a:pt x="2627" y="7464"/>
                    <a:pt x="5693" y="2870"/>
                    <a:pt x="9635" y="2870"/>
                  </a:cubicBezTo>
                  <a:cubicBezTo>
                    <a:pt x="24525" y="2870"/>
                    <a:pt x="24525" y="2870"/>
                    <a:pt x="24525" y="2870"/>
                  </a:cubicBezTo>
                  <a:cubicBezTo>
                    <a:pt x="23649" y="2296"/>
                    <a:pt x="22773" y="1722"/>
                    <a:pt x="22335" y="0"/>
                  </a:cubicBezTo>
                  <a:cubicBezTo>
                    <a:pt x="9635" y="0"/>
                    <a:pt x="9635" y="0"/>
                    <a:pt x="9635" y="0"/>
                  </a:cubicBezTo>
                  <a:cubicBezTo>
                    <a:pt x="4379" y="0"/>
                    <a:pt x="437" y="5741"/>
                    <a:pt x="437" y="12631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07942"/>
                    <a:pt x="0" y="107942"/>
                    <a:pt x="0" y="107942"/>
                  </a:cubicBezTo>
                  <a:cubicBezTo>
                    <a:pt x="0" y="114832"/>
                    <a:pt x="4379" y="119999"/>
                    <a:pt x="9635" y="119999"/>
                  </a:cubicBezTo>
                  <a:cubicBezTo>
                    <a:pt x="110364" y="119999"/>
                    <a:pt x="110364" y="119999"/>
                    <a:pt x="110364" y="119999"/>
                  </a:cubicBezTo>
                  <a:cubicBezTo>
                    <a:pt x="115620" y="119999"/>
                    <a:pt x="120000" y="114832"/>
                    <a:pt x="120000" y="107942"/>
                  </a:cubicBezTo>
                  <a:cubicBezTo>
                    <a:pt x="120000" y="12631"/>
                    <a:pt x="120000" y="12631"/>
                    <a:pt x="120000" y="12631"/>
                  </a:cubicBezTo>
                  <a:cubicBezTo>
                    <a:pt x="120000" y="5741"/>
                    <a:pt x="115620" y="0"/>
                    <a:pt x="1103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545263" y="855663"/>
              <a:ext cx="765300" cy="1444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3076" y="44609"/>
                  </a:moveTo>
                  <a:cubicBezTo>
                    <a:pt x="91468" y="44609"/>
                    <a:pt x="91468" y="44609"/>
                    <a:pt x="91468" y="44609"/>
                  </a:cubicBezTo>
                  <a:cubicBezTo>
                    <a:pt x="93146" y="44609"/>
                    <a:pt x="93986" y="44163"/>
                    <a:pt x="93986" y="43271"/>
                  </a:cubicBezTo>
                  <a:cubicBezTo>
                    <a:pt x="93986" y="0"/>
                    <a:pt x="93986" y="0"/>
                    <a:pt x="93986" y="0"/>
                  </a:cubicBezTo>
                  <a:cubicBezTo>
                    <a:pt x="89790" y="0"/>
                    <a:pt x="89790" y="0"/>
                    <a:pt x="89790" y="0"/>
                  </a:cubicBezTo>
                  <a:cubicBezTo>
                    <a:pt x="89790" y="42379"/>
                    <a:pt x="89790" y="42379"/>
                    <a:pt x="89790" y="42379"/>
                  </a:cubicBezTo>
                  <a:cubicBezTo>
                    <a:pt x="79720" y="42379"/>
                    <a:pt x="79720" y="42379"/>
                    <a:pt x="79720" y="42379"/>
                  </a:cubicBezTo>
                  <a:cubicBezTo>
                    <a:pt x="78881" y="42379"/>
                    <a:pt x="78881" y="42379"/>
                    <a:pt x="78881" y="42379"/>
                  </a:cubicBezTo>
                  <a:cubicBezTo>
                    <a:pt x="17622" y="42379"/>
                    <a:pt x="17622" y="42379"/>
                    <a:pt x="17622" y="42379"/>
                  </a:cubicBezTo>
                  <a:cubicBezTo>
                    <a:pt x="17622" y="42379"/>
                    <a:pt x="16783" y="42379"/>
                    <a:pt x="16783" y="42379"/>
                  </a:cubicBezTo>
                  <a:cubicBezTo>
                    <a:pt x="4195" y="42379"/>
                    <a:pt x="4195" y="42379"/>
                    <a:pt x="4195" y="42379"/>
                  </a:cubicBezTo>
                  <a:cubicBezTo>
                    <a:pt x="4195" y="0"/>
                    <a:pt x="4195" y="0"/>
                    <a:pt x="419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43271"/>
                    <a:pt x="0" y="43271"/>
                    <a:pt x="0" y="43271"/>
                  </a:cubicBezTo>
                  <a:cubicBezTo>
                    <a:pt x="0" y="44163"/>
                    <a:pt x="839" y="44609"/>
                    <a:pt x="2517" y="44609"/>
                  </a:cubicBezTo>
                  <a:cubicBezTo>
                    <a:pt x="15104" y="44609"/>
                    <a:pt x="15104" y="44609"/>
                    <a:pt x="15104" y="44609"/>
                  </a:cubicBezTo>
                  <a:cubicBezTo>
                    <a:pt x="5034" y="63345"/>
                    <a:pt x="5034" y="63345"/>
                    <a:pt x="5034" y="63345"/>
                  </a:cubicBezTo>
                  <a:cubicBezTo>
                    <a:pt x="3356" y="66468"/>
                    <a:pt x="1678" y="70037"/>
                    <a:pt x="1678" y="73605"/>
                  </a:cubicBezTo>
                  <a:cubicBezTo>
                    <a:pt x="1678" y="84758"/>
                    <a:pt x="1678" y="84758"/>
                    <a:pt x="1678" y="84758"/>
                  </a:cubicBezTo>
                  <a:cubicBezTo>
                    <a:pt x="1678" y="88327"/>
                    <a:pt x="7552" y="91003"/>
                    <a:pt x="14265" y="91003"/>
                  </a:cubicBezTo>
                  <a:cubicBezTo>
                    <a:pt x="22657" y="91003"/>
                    <a:pt x="22657" y="91003"/>
                    <a:pt x="22657" y="91003"/>
                  </a:cubicBezTo>
                  <a:cubicBezTo>
                    <a:pt x="23496" y="93234"/>
                    <a:pt x="26853" y="94572"/>
                    <a:pt x="31048" y="94572"/>
                  </a:cubicBezTo>
                  <a:cubicBezTo>
                    <a:pt x="42797" y="94572"/>
                    <a:pt x="42797" y="94572"/>
                    <a:pt x="42797" y="94572"/>
                  </a:cubicBezTo>
                  <a:cubicBezTo>
                    <a:pt x="43636" y="96802"/>
                    <a:pt x="46993" y="98141"/>
                    <a:pt x="51188" y="98141"/>
                  </a:cubicBezTo>
                  <a:cubicBezTo>
                    <a:pt x="62937" y="98141"/>
                    <a:pt x="62937" y="98141"/>
                    <a:pt x="62937" y="98141"/>
                  </a:cubicBezTo>
                  <a:cubicBezTo>
                    <a:pt x="62937" y="113308"/>
                    <a:pt x="62937" y="113308"/>
                    <a:pt x="62937" y="113308"/>
                  </a:cubicBezTo>
                  <a:cubicBezTo>
                    <a:pt x="62937" y="116877"/>
                    <a:pt x="67972" y="120000"/>
                    <a:pt x="74685" y="120000"/>
                  </a:cubicBezTo>
                  <a:cubicBezTo>
                    <a:pt x="82237" y="120000"/>
                    <a:pt x="87272" y="116877"/>
                    <a:pt x="87272" y="113308"/>
                  </a:cubicBezTo>
                  <a:cubicBezTo>
                    <a:pt x="87272" y="74498"/>
                    <a:pt x="87272" y="74498"/>
                    <a:pt x="87272" y="74498"/>
                  </a:cubicBezTo>
                  <a:cubicBezTo>
                    <a:pt x="101538" y="81189"/>
                    <a:pt x="101538" y="81189"/>
                    <a:pt x="101538" y="81189"/>
                  </a:cubicBezTo>
                  <a:cubicBezTo>
                    <a:pt x="105734" y="82973"/>
                    <a:pt x="111608" y="82973"/>
                    <a:pt x="115804" y="80743"/>
                  </a:cubicBezTo>
                  <a:cubicBezTo>
                    <a:pt x="119160" y="78959"/>
                    <a:pt x="120000" y="75836"/>
                    <a:pt x="116643" y="74052"/>
                  </a:cubicBezTo>
                  <a:cubicBezTo>
                    <a:pt x="115804" y="72713"/>
                    <a:pt x="93986" y="53085"/>
                    <a:pt x="83076" y="44609"/>
                  </a:cubicBezTo>
                  <a:close/>
                  <a:moveTo>
                    <a:pt x="112447" y="79405"/>
                  </a:moveTo>
                  <a:cubicBezTo>
                    <a:pt x="110769" y="80297"/>
                    <a:pt x="106573" y="80297"/>
                    <a:pt x="104895" y="79405"/>
                  </a:cubicBezTo>
                  <a:cubicBezTo>
                    <a:pt x="86433" y="71375"/>
                    <a:pt x="86433" y="71375"/>
                    <a:pt x="86433" y="71375"/>
                  </a:cubicBezTo>
                  <a:cubicBezTo>
                    <a:pt x="85594" y="70929"/>
                    <a:pt x="84755" y="70929"/>
                    <a:pt x="84755" y="70929"/>
                  </a:cubicBezTo>
                  <a:cubicBezTo>
                    <a:pt x="83916" y="71375"/>
                    <a:pt x="83076" y="71375"/>
                    <a:pt x="83076" y="71821"/>
                  </a:cubicBezTo>
                  <a:cubicBezTo>
                    <a:pt x="83076" y="113308"/>
                    <a:pt x="83076" y="113308"/>
                    <a:pt x="83076" y="113308"/>
                  </a:cubicBezTo>
                  <a:cubicBezTo>
                    <a:pt x="83076" y="115539"/>
                    <a:pt x="79720" y="117769"/>
                    <a:pt x="74685" y="117769"/>
                  </a:cubicBezTo>
                  <a:cubicBezTo>
                    <a:pt x="70489" y="117769"/>
                    <a:pt x="67132" y="115539"/>
                    <a:pt x="67132" y="113308"/>
                  </a:cubicBezTo>
                  <a:cubicBezTo>
                    <a:pt x="67132" y="86542"/>
                    <a:pt x="67132" y="86542"/>
                    <a:pt x="67132" y="86542"/>
                  </a:cubicBezTo>
                  <a:cubicBezTo>
                    <a:pt x="67132" y="85650"/>
                    <a:pt x="66293" y="85204"/>
                    <a:pt x="64615" y="85204"/>
                  </a:cubicBezTo>
                  <a:cubicBezTo>
                    <a:pt x="63776" y="85204"/>
                    <a:pt x="62937" y="85650"/>
                    <a:pt x="62937" y="86542"/>
                  </a:cubicBezTo>
                  <a:cubicBezTo>
                    <a:pt x="62937" y="95910"/>
                    <a:pt x="62937" y="95910"/>
                    <a:pt x="62937" y="95910"/>
                  </a:cubicBezTo>
                  <a:cubicBezTo>
                    <a:pt x="51188" y="95910"/>
                    <a:pt x="51188" y="95910"/>
                    <a:pt x="51188" y="95910"/>
                  </a:cubicBezTo>
                  <a:cubicBezTo>
                    <a:pt x="48671" y="95910"/>
                    <a:pt x="46993" y="95018"/>
                    <a:pt x="46993" y="93680"/>
                  </a:cubicBezTo>
                  <a:cubicBezTo>
                    <a:pt x="46993" y="86542"/>
                    <a:pt x="46993" y="86542"/>
                    <a:pt x="46993" y="86542"/>
                  </a:cubicBezTo>
                  <a:cubicBezTo>
                    <a:pt x="46993" y="85650"/>
                    <a:pt x="46153" y="85204"/>
                    <a:pt x="44475" y="85204"/>
                  </a:cubicBezTo>
                  <a:cubicBezTo>
                    <a:pt x="43636" y="85204"/>
                    <a:pt x="42797" y="85650"/>
                    <a:pt x="42797" y="86542"/>
                  </a:cubicBezTo>
                  <a:cubicBezTo>
                    <a:pt x="42797" y="92342"/>
                    <a:pt x="42797" y="92342"/>
                    <a:pt x="42797" y="92342"/>
                  </a:cubicBezTo>
                  <a:cubicBezTo>
                    <a:pt x="31048" y="92342"/>
                    <a:pt x="31048" y="92342"/>
                    <a:pt x="31048" y="92342"/>
                  </a:cubicBezTo>
                  <a:cubicBezTo>
                    <a:pt x="28531" y="92342"/>
                    <a:pt x="26853" y="91449"/>
                    <a:pt x="26853" y="90111"/>
                  </a:cubicBezTo>
                  <a:cubicBezTo>
                    <a:pt x="26853" y="82973"/>
                    <a:pt x="26853" y="82973"/>
                    <a:pt x="26853" y="82973"/>
                  </a:cubicBezTo>
                  <a:cubicBezTo>
                    <a:pt x="26853" y="82081"/>
                    <a:pt x="25174" y="81635"/>
                    <a:pt x="24335" y="81635"/>
                  </a:cubicBezTo>
                  <a:cubicBezTo>
                    <a:pt x="23496" y="81635"/>
                    <a:pt x="22657" y="82081"/>
                    <a:pt x="22657" y="82973"/>
                  </a:cubicBezTo>
                  <a:cubicBezTo>
                    <a:pt x="22657" y="88773"/>
                    <a:pt x="22657" y="88773"/>
                    <a:pt x="22657" y="88773"/>
                  </a:cubicBezTo>
                  <a:cubicBezTo>
                    <a:pt x="14265" y="88773"/>
                    <a:pt x="14265" y="88773"/>
                    <a:pt x="14265" y="88773"/>
                  </a:cubicBezTo>
                  <a:cubicBezTo>
                    <a:pt x="10069" y="88773"/>
                    <a:pt x="5874" y="86988"/>
                    <a:pt x="5874" y="84758"/>
                  </a:cubicBezTo>
                  <a:cubicBezTo>
                    <a:pt x="5874" y="73605"/>
                    <a:pt x="5874" y="73605"/>
                    <a:pt x="5874" y="73605"/>
                  </a:cubicBezTo>
                  <a:cubicBezTo>
                    <a:pt x="5874" y="70037"/>
                    <a:pt x="6713" y="66914"/>
                    <a:pt x="8391" y="63791"/>
                  </a:cubicBezTo>
                  <a:cubicBezTo>
                    <a:pt x="19300" y="44609"/>
                    <a:pt x="19300" y="44609"/>
                    <a:pt x="19300" y="44609"/>
                  </a:cubicBezTo>
                  <a:cubicBezTo>
                    <a:pt x="78041" y="44609"/>
                    <a:pt x="78041" y="44609"/>
                    <a:pt x="78041" y="44609"/>
                  </a:cubicBezTo>
                  <a:cubicBezTo>
                    <a:pt x="88111" y="52193"/>
                    <a:pt x="113286" y="74944"/>
                    <a:pt x="113286" y="74944"/>
                  </a:cubicBezTo>
                  <a:cubicBezTo>
                    <a:pt x="113286" y="74944"/>
                    <a:pt x="113286" y="74944"/>
                    <a:pt x="113286" y="74944"/>
                  </a:cubicBezTo>
                  <a:cubicBezTo>
                    <a:pt x="114965" y="76282"/>
                    <a:pt x="114965" y="78066"/>
                    <a:pt x="112447" y="794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0" y="0"/>
            <a:ext cx="9144000" cy="5143500"/>
          </a:xfrm>
          <a:prstGeom prst="frame">
            <a:avLst>
              <a:gd name="adj1" fmla="val 4376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None/>
              <a:defRPr>
                <a:solidFill>
                  <a:srgbClr val="000000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None/>
              <a:defRPr sz="3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grpSp>
        <p:nvGrpSpPr>
          <p:cNvPr id="51" name="Google Shape;51;p3"/>
          <p:cNvGrpSpPr/>
          <p:nvPr/>
        </p:nvGrpSpPr>
        <p:grpSpPr>
          <a:xfrm rot="-5400000">
            <a:off x="7456019" y="290004"/>
            <a:ext cx="1223732" cy="2152215"/>
            <a:chOff x="4395788" y="4144963"/>
            <a:chExt cx="1058775" cy="1862100"/>
          </a:xfrm>
        </p:grpSpPr>
        <p:sp>
          <p:nvSpPr>
            <p:cNvPr id="52" name="Google Shape;52;p3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3"/>
          <p:cNvGrpSpPr/>
          <p:nvPr/>
        </p:nvGrpSpPr>
        <p:grpSpPr>
          <a:xfrm rot="-5400000">
            <a:off x="721039" y="2564836"/>
            <a:ext cx="1106346" cy="2548423"/>
            <a:chOff x="3357563" y="850900"/>
            <a:chExt cx="957212" cy="2204900"/>
          </a:xfrm>
        </p:grpSpPr>
        <p:sp>
          <p:nvSpPr>
            <p:cNvPr id="56" name="Google Shape;56;p3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4"/>
          <p:cNvSpPr/>
          <p:nvPr/>
        </p:nvSpPr>
        <p:spPr>
          <a:xfrm>
            <a:off x="2454800" y="0"/>
            <a:ext cx="42345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4"/>
          <p:cNvSpPr/>
          <p:nvPr/>
        </p:nvSpPr>
        <p:spPr>
          <a:xfrm rot="-5400000">
            <a:off x="4403950" y="4519950"/>
            <a:ext cx="336000" cy="911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4"/>
          <p:cNvSpPr txBox="1">
            <a:spLocks noGrp="1"/>
          </p:cNvSpPr>
          <p:nvPr>
            <p:ph type="body" idx="1"/>
          </p:nvPr>
        </p:nvSpPr>
        <p:spPr>
          <a:xfrm>
            <a:off x="2848484" y="825425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81000" algn="ctr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▹"/>
              <a:defRPr i="1"/>
            </a:lvl1pPr>
            <a:lvl2pPr marL="914400" lvl="1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￭"/>
              <a:defRPr i="1"/>
            </a:lvl2pPr>
            <a:lvl3pPr marL="1371600" lvl="2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⬝"/>
              <a:defRPr i="1"/>
            </a:lvl3pPr>
            <a:lvl4pPr marL="1828800" lvl="3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4pPr>
            <a:lvl5pPr marL="2286000" lvl="4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5pPr>
            <a:lvl6pPr marL="2743200" lvl="5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6pPr>
            <a:lvl7pPr marL="3200400" lvl="6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i="1"/>
            </a:lvl7pPr>
            <a:lvl8pPr marL="3657600" lvl="7" indent="-38100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i="1"/>
            </a:lvl8pPr>
            <a:lvl9pPr marL="4114800" lvl="8" indent="-381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i="1"/>
            </a:lvl9pPr>
          </a:lstStyle>
          <a:p>
            <a:endParaRPr/>
          </a:p>
        </p:txBody>
      </p:sp>
      <p:sp>
        <p:nvSpPr>
          <p:cNvPr id="63" name="Google Shape;63;p4"/>
          <p:cNvSpPr txBox="1"/>
          <p:nvPr/>
        </p:nvSpPr>
        <p:spPr>
          <a:xfrm>
            <a:off x="3593400" y="19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A5B0FE"/>
                </a:solidFill>
                <a:latin typeface="Work Sans"/>
                <a:ea typeface="Work Sans"/>
                <a:cs typeface="Work Sans"/>
                <a:sym typeface="Work Sans"/>
              </a:rPr>
              <a:t>“</a:t>
            </a:r>
            <a:endParaRPr sz="7200" b="1">
              <a:solidFill>
                <a:srgbClr val="A5B0FE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sp>
        <p:nvSpPr>
          <p:cNvPr id="64" name="Google Shape;64;p4"/>
          <p:cNvSpPr txBox="1">
            <a:spLocks noGrp="1"/>
          </p:cNvSpPr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  <p:grpSp>
        <p:nvGrpSpPr>
          <p:cNvPr id="65" name="Google Shape;65;p4"/>
          <p:cNvGrpSpPr/>
          <p:nvPr/>
        </p:nvGrpSpPr>
        <p:grpSpPr>
          <a:xfrm>
            <a:off x="6876950" y="3340125"/>
            <a:ext cx="2267050" cy="1803375"/>
            <a:chOff x="9925050" y="4203700"/>
            <a:chExt cx="2267050" cy="1803375"/>
          </a:xfrm>
        </p:grpSpPr>
        <p:sp>
          <p:nvSpPr>
            <p:cNvPr id="66" name="Google Shape;66;p4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4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4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4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4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4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8" name="Google Shape;78;p4"/>
          <p:cNvGrpSpPr/>
          <p:nvPr/>
        </p:nvGrpSpPr>
        <p:grpSpPr>
          <a:xfrm>
            <a:off x="0" y="0"/>
            <a:ext cx="2266938" cy="1754200"/>
            <a:chOff x="9598025" y="882650"/>
            <a:chExt cx="2266938" cy="1754200"/>
          </a:xfrm>
        </p:grpSpPr>
        <p:sp>
          <p:nvSpPr>
            <p:cNvPr id="79" name="Google Shape;79;p4"/>
            <p:cNvSpPr/>
            <p:nvPr/>
          </p:nvSpPr>
          <p:spPr>
            <a:xfrm>
              <a:off x="10239375" y="1881188"/>
              <a:ext cx="1398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6153" y="28235"/>
                  </a:moveTo>
                  <a:cubicBezTo>
                    <a:pt x="50769" y="28235"/>
                    <a:pt x="50769" y="28235"/>
                    <a:pt x="50769" y="28235"/>
                  </a:cubicBezTo>
                  <a:cubicBezTo>
                    <a:pt x="110769" y="91764"/>
                    <a:pt x="110769" y="91764"/>
                    <a:pt x="110769" y="91764"/>
                  </a:cubicBezTo>
                  <a:cubicBezTo>
                    <a:pt x="115384" y="91764"/>
                    <a:pt x="120000" y="105882"/>
                    <a:pt x="115384" y="112941"/>
                  </a:cubicBezTo>
                  <a:cubicBezTo>
                    <a:pt x="110769" y="120000"/>
                    <a:pt x="106153" y="120000"/>
                    <a:pt x="101538" y="120000"/>
                  </a:cubicBezTo>
                  <a:cubicBezTo>
                    <a:pt x="4615" y="28235"/>
                    <a:pt x="4615" y="28235"/>
                    <a:pt x="4615" y="28235"/>
                  </a:cubicBezTo>
                  <a:cubicBezTo>
                    <a:pt x="4615" y="28235"/>
                    <a:pt x="0" y="14117"/>
                    <a:pt x="0" y="7058"/>
                  </a:cubicBezTo>
                  <a:cubicBezTo>
                    <a:pt x="4615" y="0"/>
                    <a:pt x="9230" y="0"/>
                    <a:pt x="13846" y="0"/>
                  </a:cubicBezTo>
                  <a:cubicBezTo>
                    <a:pt x="106153" y="0"/>
                    <a:pt x="106153" y="0"/>
                    <a:pt x="106153" y="0"/>
                  </a:cubicBezTo>
                  <a:cubicBezTo>
                    <a:pt x="110769" y="0"/>
                    <a:pt x="115384" y="7058"/>
                    <a:pt x="115384" y="14117"/>
                  </a:cubicBezTo>
                  <a:cubicBezTo>
                    <a:pt x="115384" y="21176"/>
                    <a:pt x="110769" y="28235"/>
                    <a:pt x="106153" y="282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4"/>
            <p:cNvSpPr/>
            <p:nvPr/>
          </p:nvSpPr>
          <p:spPr>
            <a:xfrm>
              <a:off x="9598025" y="882650"/>
              <a:ext cx="995400" cy="154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354" y="70000"/>
                  </a:moveTo>
                  <a:cubicBezTo>
                    <a:pt x="119354" y="69583"/>
                    <a:pt x="120000" y="69166"/>
                    <a:pt x="119354" y="69166"/>
                  </a:cubicBezTo>
                  <a:cubicBezTo>
                    <a:pt x="119354" y="68750"/>
                    <a:pt x="119354" y="68333"/>
                    <a:pt x="118709" y="68333"/>
                  </a:cubicBezTo>
                  <a:cubicBezTo>
                    <a:pt x="107096" y="65833"/>
                    <a:pt x="107096" y="65833"/>
                    <a:pt x="107096" y="65833"/>
                  </a:cubicBezTo>
                  <a:cubicBezTo>
                    <a:pt x="109677" y="60833"/>
                    <a:pt x="109677" y="60833"/>
                    <a:pt x="109677" y="60833"/>
                  </a:cubicBezTo>
                  <a:cubicBezTo>
                    <a:pt x="110322" y="60833"/>
                    <a:pt x="110322" y="60416"/>
                    <a:pt x="109677" y="60416"/>
                  </a:cubicBezTo>
                  <a:cubicBezTo>
                    <a:pt x="109677" y="60000"/>
                    <a:pt x="109032" y="60000"/>
                    <a:pt x="109032" y="59583"/>
                  </a:cubicBezTo>
                  <a:cubicBezTo>
                    <a:pt x="81290" y="55416"/>
                    <a:pt x="81290" y="55416"/>
                    <a:pt x="81290" y="55416"/>
                  </a:cubicBezTo>
                  <a:cubicBezTo>
                    <a:pt x="101935" y="48333"/>
                    <a:pt x="101935" y="48333"/>
                    <a:pt x="101935" y="48333"/>
                  </a:cubicBezTo>
                  <a:cubicBezTo>
                    <a:pt x="101935" y="48333"/>
                    <a:pt x="102580" y="47916"/>
                    <a:pt x="102580" y="47500"/>
                  </a:cubicBezTo>
                  <a:cubicBezTo>
                    <a:pt x="102580" y="47500"/>
                    <a:pt x="103225" y="43333"/>
                    <a:pt x="98064" y="39166"/>
                  </a:cubicBezTo>
                  <a:cubicBezTo>
                    <a:pt x="92903" y="35833"/>
                    <a:pt x="85161" y="33750"/>
                    <a:pt x="73548" y="33750"/>
                  </a:cubicBezTo>
                  <a:cubicBezTo>
                    <a:pt x="73548" y="25416"/>
                    <a:pt x="73548" y="25416"/>
                    <a:pt x="73548" y="25416"/>
                  </a:cubicBezTo>
                  <a:cubicBezTo>
                    <a:pt x="100000" y="0"/>
                    <a:pt x="100000" y="0"/>
                    <a:pt x="100000" y="0"/>
                  </a:cubicBezTo>
                  <a:cubicBezTo>
                    <a:pt x="96129" y="0"/>
                    <a:pt x="96129" y="0"/>
                    <a:pt x="96129" y="0"/>
                  </a:cubicBezTo>
                  <a:cubicBezTo>
                    <a:pt x="70967" y="24166"/>
                    <a:pt x="70967" y="24166"/>
                    <a:pt x="70967" y="24166"/>
                  </a:cubicBezTo>
                  <a:cubicBezTo>
                    <a:pt x="70322" y="24583"/>
                    <a:pt x="70322" y="24583"/>
                    <a:pt x="70322" y="25000"/>
                  </a:cubicBezTo>
                  <a:cubicBezTo>
                    <a:pt x="70322" y="34583"/>
                    <a:pt x="70322" y="34583"/>
                    <a:pt x="70322" y="34583"/>
                  </a:cubicBezTo>
                  <a:cubicBezTo>
                    <a:pt x="70322" y="35416"/>
                    <a:pt x="70967" y="35833"/>
                    <a:pt x="72258" y="35833"/>
                  </a:cubicBezTo>
                  <a:cubicBezTo>
                    <a:pt x="83225" y="35833"/>
                    <a:pt x="90967" y="37500"/>
                    <a:pt x="95483" y="40416"/>
                  </a:cubicBezTo>
                  <a:cubicBezTo>
                    <a:pt x="99354" y="42916"/>
                    <a:pt x="99354" y="45833"/>
                    <a:pt x="99354" y="47083"/>
                  </a:cubicBezTo>
                  <a:cubicBezTo>
                    <a:pt x="76129" y="54583"/>
                    <a:pt x="76129" y="54583"/>
                    <a:pt x="76129" y="54583"/>
                  </a:cubicBezTo>
                  <a:cubicBezTo>
                    <a:pt x="76129" y="55000"/>
                    <a:pt x="75483" y="55416"/>
                    <a:pt x="75483" y="55833"/>
                  </a:cubicBezTo>
                  <a:cubicBezTo>
                    <a:pt x="75483" y="56250"/>
                    <a:pt x="76129" y="56250"/>
                    <a:pt x="76774" y="56666"/>
                  </a:cubicBezTo>
                  <a:cubicBezTo>
                    <a:pt x="106451" y="61250"/>
                    <a:pt x="106451" y="61250"/>
                    <a:pt x="106451" y="61250"/>
                  </a:cubicBezTo>
                  <a:cubicBezTo>
                    <a:pt x="103870" y="66250"/>
                    <a:pt x="103870" y="66250"/>
                    <a:pt x="103870" y="66250"/>
                  </a:cubicBezTo>
                  <a:cubicBezTo>
                    <a:pt x="103870" y="66666"/>
                    <a:pt x="103870" y="66666"/>
                    <a:pt x="103870" y="67083"/>
                  </a:cubicBezTo>
                  <a:cubicBezTo>
                    <a:pt x="104516" y="67500"/>
                    <a:pt x="104516" y="67500"/>
                    <a:pt x="105161" y="67500"/>
                  </a:cubicBezTo>
                  <a:cubicBezTo>
                    <a:pt x="115483" y="70000"/>
                    <a:pt x="115483" y="70000"/>
                    <a:pt x="115483" y="70000"/>
                  </a:cubicBezTo>
                  <a:cubicBezTo>
                    <a:pt x="101935" y="81666"/>
                    <a:pt x="101935" y="81666"/>
                    <a:pt x="101935" y="81666"/>
                  </a:cubicBezTo>
                  <a:cubicBezTo>
                    <a:pt x="101935" y="82083"/>
                    <a:pt x="101935" y="82083"/>
                    <a:pt x="101935" y="82500"/>
                  </a:cubicBezTo>
                  <a:cubicBezTo>
                    <a:pt x="101935" y="96666"/>
                    <a:pt x="97419" y="102083"/>
                    <a:pt x="97419" y="102083"/>
                  </a:cubicBezTo>
                  <a:cubicBezTo>
                    <a:pt x="96774" y="102500"/>
                    <a:pt x="96774" y="102916"/>
                    <a:pt x="96774" y="102916"/>
                  </a:cubicBezTo>
                  <a:cubicBezTo>
                    <a:pt x="97419" y="103333"/>
                    <a:pt x="97419" y="103333"/>
                    <a:pt x="98064" y="103750"/>
                  </a:cubicBezTo>
                  <a:cubicBezTo>
                    <a:pt x="111612" y="105833"/>
                    <a:pt x="113548" y="112916"/>
                    <a:pt x="114193" y="116666"/>
                  </a:cubicBezTo>
                  <a:cubicBezTo>
                    <a:pt x="105806" y="112083"/>
                    <a:pt x="101935" y="112083"/>
                    <a:pt x="89677" y="111666"/>
                  </a:cubicBezTo>
                  <a:cubicBezTo>
                    <a:pt x="82580" y="111666"/>
                    <a:pt x="73548" y="111666"/>
                    <a:pt x="60000" y="110833"/>
                  </a:cubicBezTo>
                  <a:cubicBezTo>
                    <a:pt x="40000" y="109166"/>
                    <a:pt x="25806" y="104166"/>
                    <a:pt x="18709" y="95833"/>
                  </a:cubicBezTo>
                  <a:cubicBezTo>
                    <a:pt x="13548" y="89583"/>
                    <a:pt x="14193" y="83333"/>
                    <a:pt x="14193" y="83333"/>
                  </a:cubicBezTo>
                  <a:cubicBezTo>
                    <a:pt x="14193" y="83333"/>
                    <a:pt x="14193" y="83333"/>
                    <a:pt x="14193" y="83333"/>
                  </a:cubicBezTo>
                  <a:cubicBezTo>
                    <a:pt x="14193" y="83333"/>
                    <a:pt x="14193" y="78333"/>
                    <a:pt x="14193" y="69583"/>
                  </a:cubicBezTo>
                  <a:cubicBezTo>
                    <a:pt x="14193" y="53750"/>
                    <a:pt x="26451" y="49166"/>
                    <a:pt x="27096" y="49166"/>
                  </a:cubicBezTo>
                  <a:cubicBezTo>
                    <a:pt x="27096" y="49166"/>
                    <a:pt x="27741" y="48750"/>
                    <a:pt x="27741" y="48333"/>
                  </a:cubicBezTo>
                  <a:cubicBezTo>
                    <a:pt x="27741" y="32500"/>
                    <a:pt x="27741" y="32500"/>
                    <a:pt x="27741" y="32500"/>
                  </a:cubicBezTo>
                  <a:cubicBezTo>
                    <a:pt x="27741" y="32083"/>
                    <a:pt x="27741" y="32083"/>
                    <a:pt x="27096" y="31666"/>
                  </a:cubicBezTo>
                  <a:cubicBezTo>
                    <a:pt x="21935" y="28333"/>
                    <a:pt x="21935" y="28333"/>
                    <a:pt x="21935" y="28333"/>
                  </a:cubicBezTo>
                  <a:cubicBezTo>
                    <a:pt x="10322" y="20833"/>
                    <a:pt x="3225" y="10833"/>
                    <a:pt x="322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45" y="11250"/>
                    <a:pt x="7096" y="21666"/>
                    <a:pt x="19354" y="29583"/>
                  </a:cubicBezTo>
                  <a:cubicBezTo>
                    <a:pt x="24516" y="32916"/>
                    <a:pt x="24516" y="32916"/>
                    <a:pt x="24516" y="32916"/>
                  </a:cubicBezTo>
                  <a:cubicBezTo>
                    <a:pt x="24516" y="47916"/>
                    <a:pt x="24516" y="47916"/>
                    <a:pt x="24516" y="47916"/>
                  </a:cubicBezTo>
                  <a:cubicBezTo>
                    <a:pt x="21290" y="49166"/>
                    <a:pt x="10967" y="54583"/>
                    <a:pt x="10967" y="69583"/>
                  </a:cubicBezTo>
                  <a:cubicBezTo>
                    <a:pt x="10967" y="77916"/>
                    <a:pt x="10967" y="82916"/>
                    <a:pt x="10967" y="83333"/>
                  </a:cubicBezTo>
                  <a:cubicBezTo>
                    <a:pt x="10967" y="84583"/>
                    <a:pt x="9677" y="109166"/>
                    <a:pt x="60000" y="112500"/>
                  </a:cubicBezTo>
                  <a:cubicBezTo>
                    <a:pt x="73548" y="113333"/>
                    <a:pt x="82580" y="113750"/>
                    <a:pt x="89677" y="113750"/>
                  </a:cubicBezTo>
                  <a:cubicBezTo>
                    <a:pt x="103225" y="114166"/>
                    <a:pt x="105161" y="114166"/>
                    <a:pt x="114193" y="119583"/>
                  </a:cubicBezTo>
                  <a:cubicBezTo>
                    <a:pt x="114838" y="119583"/>
                    <a:pt x="115483" y="120000"/>
                    <a:pt x="116129" y="119583"/>
                  </a:cubicBezTo>
                  <a:cubicBezTo>
                    <a:pt x="116774" y="119583"/>
                    <a:pt x="116774" y="119166"/>
                    <a:pt x="116774" y="118750"/>
                  </a:cubicBezTo>
                  <a:cubicBezTo>
                    <a:pt x="116774" y="118750"/>
                    <a:pt x="118709" y="105833"/>
                    <a:pt x="100645" y="102083"/>
                  </a:cubicBezTo>
                  <a:cubicBezTo>
                    <a:pt x="101935" y="99583"/>
                    <a:pt x="104516" y="93750"/>
                    <a:pt x="105161" y="82500"/>
                  </a:cubicBezTo>
                  <a:lnTo>
                    <a:pt x="119354" y="7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4"/>
            <p:cNvSpPr/>
            <p:nvPr/>
          </p:nvSpPr>
          <p:spPr>
            <a:xfrm>
              <a:off x="10672763" y="1581150"/>
              <a:ext cx="1192200" cy="10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730" y="120000"/>
                  </a:moveTo>
                  <a:cubicBezTo>
                    <a:pt x="26905" y="120000"/>
                    <a:pt x="0" y="95025"/>
                    <a:pt x="0" y="64568"/>
                  </a:cubicBezTo>
                  <a:cubicBezTo>
                    <a:pt x="0" y="49949"/>
                    <a:pt x="5919" y="35939"/>
                    <a:pt x="17219" y="25583"/>
                  </a:cubicBezTo>
                  <a:cubicBezTo>
                    <a:pt x="2152" y="2436"/>
                    <a:pt x="2152" y="2436"/>
                    <a:pt x="2152" y="2436"/>
                  </a:cubicBezTo>
                  <a:cubicBezTo>
                    <a:pt x="1614" y="1827"/>
                    <a:pt x="1614" y="1218"/>
                    <a:pt x="2152" y="609"/>
                  </a:cubicBezTo>
                  <a:cubicBezTo>
                    <a:pt x="2152" y="609"/>
                    <a:pt x="2690" y="0"/>
                    <a:pt x="2690" y="0"/>
                  </a:cubicBezTo>
                  <a:cubicBezTo>
                    <a:pt x="3228" y="0"/>
                    <a:pt x="3228" y="0"/>
                    <a:pt x="3228" y="0"/>
                  </a:cubicBezTo>
                  <a:cubicBezTo>
                    <a:pt x="39282" y="12182"/>
                    <a:pt x="39282" y="12182"/>
                    <a:pt x="39282" y="12182"/>
                  </a:cubicBezTo>
                  <a:cubicBezTo>
                    <a:pt x="45739" y="9746"/>
                    <a:pt x="52735" y="9137"/>
                    <a:pt x="59730" y="9137"/>
                  </a:cubicBezTo>
                  <a:cubicBezTo>
                    <a:pt x="93094" y="9137"/>
                    <a:pt x="119999" y="34111"/>
                    <a:pt x="119999" y="64568"/>
                  </a:cubicBezTo>
                  <a:cubicBezTo>
                    <a:pt x="119999" y="95025"/>
                    <a:pt x="93094" y="120000"/>
                    <a:pt x="59730" y="120000"/>
                  </a:cubicBezTo>
                  <a:close/>
                  <a:moveTo>
                    <a:pt x="59730" y="11573"/>
                  </a:moveTo>
                  <a:cubicBezTo>
                    <a:pt x="52735" y="11573"/>
                    <a:pt x="46278" y="12791"/>
                    <a:pt x="39820" y="15228"/>
                  </a:cubicBezTo>
                  <a:cubicBezTo>
                    <a:pt x="39282" y="15228"/>
                    <a:pt x="39282" y="15228"/>
                    <a:pt x="38744" y="15228"/>
                  </a:cubicBezTo>
                  <a:cubicBezTo>
                    <a:pt x="6457" y="4263"/>
                    <a:pt x="6457" y="4263"/>
                    <a:pt x="6457" y="4263"/>
                  </a:cubicBezTo>
                  <a:cubicBezTo>
                    <a:pt x="19910" y="24974"/>
                    <a:pt x="19910" y="24974"/>
                    <a:pt x="19910" y="24974"/>
                  </a:cubicBezTo>
                  <a:cubicBezTo>
                    <a:pt x="19910" y="25583"/>
                    <a:pt x="19910" y="26192"/>
                    <a:pt x="19372" y="26802"/>
                  </a:cubicBezTo>
                  <a:cubicBezTo>
                    <a:pt x="8609" y="37157"/>
                    <a:pt x="2152" y="50558"/>
                    <a:pt x="2152" y="64568"/>
                  </a:cubicBezTo>
                  <a:cubicBezTo>
                    <a:pt x="2152" y="93807"/>
                    <a:pt x="27982" y="117563"/>
                    <a:pt x="59730" y="117563"/>
                  </a:cubicBezTo>
                  <a:cubicBezTo>
                    <a:pt x="91479" y="117563"/>
                    <a:pt x="117309" y="93807"/>
                    <a:pt x="117309" y="64568"/>
                  </a:cubicBezTo>
                  <a:cubicBezTo>
                    <a:pt x="117309" y="35329"/>
                    <a:pt x="91479" y="11573"/>
                    <a:pt x="59730" y="1157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10914063" y="1881188"/>
              <a:ext cx="679500" cy="5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2598" y="86060"/>
                  </a:moveTo>
                  <a:cubicBezTo>
                    <a:pt x="90708" y="84848"/>
                    <a:pt x="87874" y="84848"/>
                    <a:pt x="85984" y="86060"/>
                  </a:cubicBezTo>
                  <a:cubicBezTo>
                    <a:pt x="79370" y="76363"/>
                    <a:pt x="79370" y="76363"/>
                    <a:pt x="79370" y="76363"/>
                  </a:cubicBezTo>
                  <a:cubicBezTo>
                    <a:pt x="80314" y="73939"/>
                    <a:pt x="82204" y="71515"/>
                    <a:pt x="83149" y="69090"/>
                  </a:cubicBezTo>
                  <a:cubicBezTo>
                    <a:pt x="85039" y="64242"/>
                    <a:pt x="85984" y="59393"/>
                    <a:pt x="85039" y="54545"/>
                  </a:cubicBezTo>
                  <a:cubicBezTo>
                    <a:pt x="104881" y="47272"/>
                    <a:pt x="104881" y="47272"/>
                    <a:pt x="104881" y="47272"/>
                  </a:cubicBezTo>
                  <a:cubicBezTo>
                    <a:pt x="105826" y="48484"/>
                    <a:pt x="106771" y="49696"/>
                    <a:pt x="107716" y="50909"/>
                  </a:cubicBezTo>
                  <a:cubicBezTo>
                    <a:pt x="111496" y="53333"/>
                    <a:pt x="116220" y="50909"/>
                    <a:pt x="118110" y="46060"/>
                  </a:cubicBezTo>
                  <a:cubicBezTo>
                    <a:pt x="120000" y="41212"/>
                    <a:pt x="119055" y="35151"/>
                    <a:pt x="115275" y="32727"/>
                  </a:cubicBezTo>
                  <a:cubicBezTo>
                    <a:pt x="111496" y="30303"/>
                    <a:pt x="106771" y="31515"/>
                    <a:pt x="104881" y="36363"/>
                  </a:cubicBezTo>
                  <a:cubicBezTo>
                    <a:pt x="103937" y="38787"/>
                    <a:pt x="103937" y="40000"/>
                    <a:pt x="103937" y="41212"/>
                  </a:cubicBezTo>
                  <a:cubicBezTo>
                    <a:pt x="84094" y="49696"/>
                    <a:pt x="84094" y="49696"/>
                    <a:pt x="84094" y="49696"/>
                  </a:cubicBezTo>
                  <a:cubicBezTo>
                    <a:pt x="82204" y="44848"/>
                    <a:pt x="79370" y="41212"/>
                    <a:pt x="76535" y="38787"/>
                  </a:cubicBezTo>
                  <a:cubicBezTo>
                    <a:pt x="70866" y="35151"/>
                    <a:pt x="64251" y="36363"/>
                    <a:pt x="58582" y="40000"/>
                  </a:cubicBezTo>
                  <a:cubicBezTo>
                    <a:pt x="44409" y="16969"/>
                    <a:pt x="44409" y="16969"/>
                    <a:pt x="44409" y="16969"/>
                  </a:cubicBezTo>
                  <a:cubicBezTo>
                    <a:pt x="45354" y="16969"/>
                    <a:pt x="45354" y="16969"/>
                    <a:pt x="45354" y="15757"/>
                  </a:cubicBezTo>
                  <a:cubicBezTo>
                    <a:pt x="47244" y="10909"/>
                    <a:pt x="46299" y="4848"/>
                    <a:pt x="42519" y="2424"/>
                  </a:cubicBezTo>
                  <a:cubicBezTo>
                    <a:pt x="37795" y="0"/>
                    <a:pt x="33070" y="1212"/>
                    <a:pt x="31181" y="6060"/>
                  </a:cubicBezTo>
                  <a:cubicBezTo>
                    <a:pt x="29291" y="10909"/>
                    <a:pt x="31181" y="18181"/>
                    <a:pt x="34960" y="20606"/>
                  </a:cubicBezTo>
                  <a:cubicBezTo>
                    <a:pt x="36850" y="21818"/>
                    <a:pt x="38740" y="21818"/>
                    <a:pt x="41574" y="20606"/>
                  </a:cubicBezTo>
                  <a:cubicBezTo>
                    <a:pt x="55748" y="43636"/>
                    <a:pt x="55748" y="43636"/>
                    <a:pt x="55748" y="43636"/>
                  </a:cubicBezTo>
                  <a:cubicBezTo>
                    <a:pt x="54803" y="44848"/>
                    <a:pt x="53858" y="46060"/>
                    <a:pt x="52913" y="48484"/>
                  </a:cubicBezTo>
                  <a:cubicBezTo>
                    <a:pt x="51023" y="53333"/>
                    <a:pt x="50078" y="58181"/>
                    <a:pt x="51023" y="63030"/>
                  </a:cubicBezTo>
                  <a:cubicBezTo>
                    <a:pt x="16062" y="76363"/>
                    <a:pt x="16062" y="76363"/>
                    <a:pt x="16062" y="76363"/>
                  </a:cubicBezTo>
                  <a:cubicBezTo>
                    <a:pt x="15118" y="75151"/>
                    <a:pt x="14173" y="73939"/>
                    <a:pt x="13228" y="72727"/>
                  </a:cubicBezTo>
                  <a:cubicBezTo>
                    <a:pt x="9448" y="70303"/>
                    <a:pt x="4724" y="72727"/>
                    <a:pt x="1889" y="77575"/>
                  </a:cubicBezTo>
                  <a:cubicBezTo>
                    <a:pt x="0" y="82424"/>
                    <a:pt x="1889" y="88484"/>
                    <a:pt x="5669" y="90909"/>
                  </a:cubicBezTo>
                  <a:cubicBezTo>
                    <a:pt x="9448" y="93333"/>
                    <a:pt x="14173" y="92121"/>
                    <a:pt x="16062" y="87272"/>
                  </a:cubicBezTo>
                  <a:cubicBezTo>
                    <a:pt x="17007" y="84848"/>
                    <a:pt x="17007" y="83636"/>
                    <a:pt x="17007" y="82424"/>
                  </a:cubicBezTo>
                  <a:cubicBezTo>
                    <a:pt x="51968" y="67878"/>
                    <a:pt x="51968" y="67878"/>
                    <a:pt x="51968" y="67878"/>
                  </a:cubicBezTo>
                  <a:cubicBezTo>
                    <a:pt x="53858" y="71515"/>
                    <a:pt x="55748" y="75151"/>
                    <a:pt x="57637" y="76363"/>
                  </a:cubicBezTo>
                  <a:cubicBezTo>
                    <a:pt x="49133" y="98181"/>
                    <a:pt x="49133" y="98181"/>
                    <a:pt x="49133" y="98181"/>
                  </a:cubicBezTo>
                  <a:cubicBezTo>
                    <a:pt x="46299" y="96969"/>
                    <a:pt x="42519" y="99393"/>
                    <a:pt x="40629" y="103030"/>
                  </a:cubicBezTo>
                  <a:cubicBezTo>
                    <a:pt x="38740" y="107878"/>
                    <a:pt x="39685" y="113939"/>
                    <a:pt x="44409" y="117575"/>
                  </a:cubicBezTo>
                  <a:cubicBezTo>
                    <a:pt x="48188" y="119999"/>
                    <a:pt x="52913" y="117575"/>
                    <a:pt x="54803" y="112727"/>
                  </a:cubicBezTo>
                  <a:cubicBezTo>
                    <a:pt x="56692" y="109090"/>
                    <a:pt x="55748" y="104242"/>
                    <a:pt x="52913" y="100606"/>
                  </a:cubicBezTo>
                  <a:cubicBezTo>
                    <a:pt x="62362" y="80000"/>
                    <a:pt x="62362" y="80000"/>
                    <a:pt x="62362" y="80000"/>
                  </a:cubicBezTo>
                  <a:cubicBezTo>
                    <a:pt x="66141" y="81212"/>
                    <a:pt x="70866" y="81212"/>
                    <a:pt x="75590" y="78787"/>
                  </a:cubicBezTo>
                  <a:cubicBezTo>
                    <a:pt x="82204" y="89696"/>
                    <a:pt x="82204" y="89696"/>
                    <a:pt x="82204" y="89696"/>
                  </a:cubicBezTo>
                  <a:cubicBezTo>
                    <a:pt x="82204" y="89696"/>
                    <a:pt x="82204" y="90909"/>
                    <a:pt x="82204" y="90909"/>
                  </a:cubicBezTo>
                  <a:cubicBezTo>
                    <a:pt x="80314" y="95757"/>
                    <a:pt x="82204" y="101818"/>
                    <a:pt x="85984" y="104242"/>
                  </a:cubicBezTo>
                  <a:cubicBezTo>
                    <a:pt x="89763" y="106666"/>
                    <a:pt x="94488" y="105454"/>
                    <a:pt x="96377" y="99393"/>
                  </a:cubicBezTo>
                  <a:cubicBezTo>
                    <a:pt x="98267" y="94545"/>
                    <a:pt x="96377" y="88484"/>
                    <a:pt x="92598" y="86060"/>
                  </a:cubicBezTo>
                  <a:close/>
                  <a:moveTo>
                    <a:pt x="36850" y="15757"/>
                  </a:moveTo>
                  <a:cubicBezTo>
                    <a:pt x="34960" y="14545"/>
                    <a:pt x="34015" y="10909"/>
                    <a:pt x="34960" y="9696"/>
                  </a:cubicBezTo>
                  <a:cubicBezTo>
                    <a:pt x="35905" y="7272"/>
                    <a:pt x="38740" y="6060"/>
                    <a:pt x="39685" y="7272"/>
                  </a:cubicBezTo>
                  <a:cubicBezTo>
                    <a:pt x="41574" y="8484"/>
                    <a:pt x="42519" y="10909"/>
                    <a:pt x="41574" y="13333"/>
                  </a:cubicBezTo>
                  <a:cubicBezTo>
                    <a:pt x="40629" y="15757"/>
                    <a:pt x="38740" y="15757"/>
                    <a:pt x="36850" y="15757"/>
                  </a:cubicBezTo>
                  <a:close/>
                  <a:moveTo>
                    <a:pt x="113385" y="37575"/>
                  </a:moveTo>
                  <a:cubicBezTo>
                    <a:pt x="114330" y="38787"/>
                    <a:pt x="115275" y="41212"/>
                    <a:pt x="114330" y="43636"/>
                  </a:cubicBezTo>
                  <a:cubicBezTo>
                    <a:pt x="113385" y="46060"/>
                    <a:pt x="111496" y="47272"/>
                    <a:pt x="109606" y="46060"/>
                  </a:cubicBezTo>
                  <a:cubicBezTo>
                    <a:pt x="107716" y="44848"/>
                    <a:pt x="107716" y="41212"/>
                    <a:pt x="108661" y="40000"/>
                  </a:cubicBezTo>
                  <a:cubicBezTo>
                    <a:pt x="109606" y="37575"/>
                    <a:pt x="111496" y="36363"/>
                    <a:pt x="113385" y="37575"/>
                  </a:cubicBezTo>
                  <a:close/>
                  <a:moveTo>
                    <a:pt x="7559" y="86060"/>
                  </a:moveTo>
                  <a:cubicBezTo>
                    <a:pt x="5669" y="84848"/>
                    <a:pt x="5669" y="82424"/>
                    <a:pt x="6614" y="80000"/>
                  </a:cubicBezTo>
                  <a:cubicBezTo>
                    <a:pt x="6614" y="77575"/>
                    <a:pt x="9448" y="76363"/>
                    <a:pt x="10393" y="77575"/>
                  </a:cubicBezTo>
                  <a:cubicBezTo>
                    <a:pt x="12283" y="78787"/>
                    <a:pt x="13228" y="82424"/>
                    <a:pt x="12283" y="83636"/>
                  </a:cubicBezTo>
                  <a:cubicBezTo>
                    <a:pt x="11338" y="86060"/>
                    <a:pt x="9448" y="87272"/>
                    <a:pt x="7559" y="86060"/>
                  </a:cubicBezTo>
                  <a:close/>
                  <a:moveTo>
                    <a:pt x="51023" y="110303"/>
                  </a:moveTo>
                  <a:cubicBezTo>
                    <a:pt x="50078" y="112727"/>
                    <a:pt x="48188" y="112727"/>
                    <a:pt x="46299" y="111515"/>
                  </a:cubicBezTo>
                  <a:cubicBezTo>
                    <a:pt x="44409" y="110303"/>
                    <a:pt x="43464" y="107878"/>
                    <a:pt x="44409" y="105454"/>
                  </a:cubicBezTo>
                  <a:cubicBezTo>
                    <a:pt x="45354" y="104242"/>
                    <a:pt x="47244" y="103030"/>
                    <a:pt x="49133" y="104242"/>
                  </a:cubicBezTo>
                  <a:cubicBezTo>
                    <a:pt x="51023" y="105454"/>
                    <a:pt x="51968" y="107878"/>
                    <a:pt x="51023" y="110303"/>
                  </a:cubicBezTo>
                  <a:close/>
                  <a:moveTo>
                    <a:pt x="62362" y="73939"/>
                  </a:moveTo>
                  <a:cubicBezTo>
                    <a:pt x="55748" y="69090"/>
                    <a:pt x="52913" y="59393"/>
                    <a:pt x="56692" y="50909"/>
                  </a:cubicBezTo>
                  <a:cubicBezTo>
                    <a:pt x="59527" y="42424"/>
                    <a:pt x="68031" y="40000"/>
                    <a:pt x="73700" y="43636"/>
                  </a:cubicBezTo>
                  <a:cubicBezTo>
                    <a:pt x="80314" y="48484"/>
                    <a:pt x="83149" y="58181"/>
                    <a:pt x="79370" y="66666"/>
                  </a:cubicBezTo>
                  <a:cubicBezTo>
                    <a:pt x="75590" y="75151"/>
                    <a:pt x="68031" y="77575"/>
                    <a:pt x="62362" y="73939"/>
                  </a:cubicBezTo>
                  <a:close/>
                  <a:moveTo>
                    <a:pt x="87874" y="99393"/>
                  </a:moveTo>
                  <a:cubicBezTo>
                    <a:pt x="85984" y="98181"/>
                    <a:pt x="85039" y="95757"/>
                    <a:pt x="85984" y="93333"/>
                  </a:cubicBezTo>
                  <a:cubicBezTo>
                    <a:pt x="86929" y="90909"/>
                    <a:pt x="88818" y="89696"/>
                    <a:pt x="90708" y="90909"/>
                  </a:cubicBezTo>
                  <a:cubicBezTo>
                    <a:pt x="92598" y="92121"/>
                    <a:pt x="93543" y="94545"/>
                    <a:pt x="92598" y="96969"/>
                  </a:cubicBezTo>
                  <a:cubicBezTo>
                    <a:pt x="91653" y="99393"/>
                    <a:pt x="89763" y="100606"/>
                    <a:pt x="87874" y="993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ldNum" idx="12"/>
          </p:nvPr>
        </p:nvSpPr>
        <p:spPr>
          <a:xfrm>
            <a:off x="8808000" y="2208279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  <p:sp>
        <p:nvSpPr>
          <p:cNvPr id="86" name="Google Shape;86;p5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5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▹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￭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⬝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grpSp>
        <p:nvGrpSpPr>
          <p:cNvPr id="89" name="Google Shape;89;p5"/>
          <p:cNvGrpSpPr/>
          <p:nvPr/>
        </p:nvGrpSpPr>
        <p:grpSpPr>
          <a:xfrm>
            <a:off x="6422240" y="-62"/>
            <a:ext cx="1652475" cy="2270250"/>
            <a:chOff x="0" y="855663"/>
            <a:chExt cx="1652475" cy="2270250"/>
          </a:xfrm>
        </p:grpSpPr>
        <p:sp>
          <p:nvSpPr>
            <p:cNvPr id="90" name="Google Shape;90;p5"/>
            <p:cNvSpPr/>
            <p:nvPr/>
          </p:nvSpPr>
          <p:spPr>
            <a:xfrm>
              <a:off x="277813" y="2616200"/>
              <a:ext cx="2301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627" y="0"/>
                  </a:moveTo>
                  <a:cubicBezTo>
                    <a:pt x="5581" y="0"/>
                    <a:pt x="5581" y="0"/>
                    <a:pt x="5581" y="0"/>
                  </a:cubicBezTo>
                  <a:cubicBezTo>
                    <a:pt x="2790" y="0"/>
                    <a:pt x="0" y="30000"/>
                    <a:pt x="0" y="60000"/>
                  </a:cubicBezTo>
                  <a:cubicBezTo>
                    <a:pt x="0" y="90000"/>
                    <a:pt x="2790" y="120000"/>
                    <a:pt x="5581" y="120000"/>
                  </a:cubicBezTo>
                  <a:cubicBezTo>
                    <a:pt x="111627" y="120000"/>
                    <a:pt x="111627" y="120000"/>
                    <a:pt x="111627" y="120000"/>
                  </a:cubicBezTo>
                  <a:cubicBezTo>
                    <a:pt x="117209" y="120000"/>
                    <a:pt x="120000" y="90000"/>
                    <a:pt x="120000" y="60000"/>
                  </a:cubicBezTo>
                  <a:cubicBezTo>
                    <a:pt x="120000" y="30000"/>
                    <a:pt x="117209" y="0"/>
                    <a:pt x="11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0" y="2208213"/>
              <a:ext cx="1257300" cy="917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978" y="0"/>
                  </a:moveTo>
                  <a:cubicBezTo>
                    <a:pt x="69446" y="0"/>
                    <a:pt x="69446" y="0"/>
                    <a:pt x="69446" y="0"/>
                  </a:cubicBezTo>
                  <a:cubicBezTo>
                    <a:pt x="69446" y="3508"/>
                    <a:pt x="69446" y="3508"/>
                    <a:pt x="69446" y="3508"/>
                  </a:cubicBezTo>
                  <a:cubicBezTo>
                    <a:pt x="117446" y="3508"/>
                    <a:pt x="117446" y="3508"/>
                    <a:pt x="117446" y="3508"/>
                  </a:cubicBezTo>
                  <a:cubicBezTo>
                    <a:pt x="117446" y="105964"/>
                    <a:pt x="117446" y="105964"/>
                    <a:pt x="117446" y="105964"/>
                  </a:cubicBezTo>
                  <a:cubicBezTo>
                    <a:pt x="111829" y="105964"/>
                    <a:pt x="111829" y="105964"/>
                    <a:pt x="111829" y="105964"/>
                  </a:cubicBezTo>
                  <a:cubicBezTo>
                    <a:pt x="111829" y="13333"/>
                    <a:pt x="111829" y="13333"/>
                    <a:pt x="111829" y="13333"/>
                  </a:cubicBezTo>
                  <a:cubicBezTo>
                    <a:pt x="111829" y="12631"/>
                    <a:pt x="111319" y="11929"/>
                    <a:pt x="110297" y="11929"/>
                  </a:cubicBezTo>
                  <a:cubicBezTo>
                    <a:pt x="69446" y="11929"/>
                    <a:pt x="69446" y="11929"/>
                    <a:pt x="69446" y="11929"/>
                  </a:cubicBezTo>
                  <a:cubicBezTo>
                    <a:pt x="69446" y="15438"/>
                    <a:pt x="69446" y="15438"/>
                    <a:pt x="69446" y="15438"/>
                  </a:cubicBezTo>
                  <a:cubicBezTo>
                    <a:pt x="109276" y="15438"/>
                    <a:pt x="109276" y="15438"/>
                    <a:pt x="109276" y="15438"/>
                  </a:cubicBezTo>
                  <a:cubicBezTo>
                    <a:pt x="109276" y="116491"/>
                    <a:pt x="109276" y="116491"/>
                    <a:pt x="109276" y="116491"/>
                  </a:cubicBezTo>
                  <a:cubicBezTo>
                    <a:pt x="2553" y="116491"/>
                    <a:pt x="2553" y="116491"/>
                    <a:pt x="2553" y="116491"/>
                  </a:cubicBezTo>
                  <a:cubicBezTo>
                    <a:pt x="2553" y="15438"/>
                    <a:pt x="2553" y="15438"/>
                    <a:pt x="2553" y="15438"/>
                  </a:cubicBezTo>
                  <a:cubicBezTo>
                    <a:pt x="21446" y="15438"/>
                    <a:pt x="21446" y="15438"/>
                    <a:pt x="21446" y="15438"/>
                  </a:cubicBezTo>
                  <a:cubicBezTo>
                    <a:pt x="20936" y="14035"/>
                    <a:pt x="20425" y="13333"/>
                    <a:pt x="20425" y="11929"/>
                  </a:cubicBezTo>
                  <a:cubicBezTo>
                    <a:pt x="10723" y="11929"/>
                    <a:pt x="10723" y="11929"/>
                    <a:pt x="10723" y="11929"/>
                  </a:cubicBezTo>
                  <a:cubicBezTo>
                    <a:pt x="10723" y="3508"/>
                    <a:pt x="10723" y="3508"/>
                    <a:pt x="10723" y="3508"/>
                  </a:cubicBezTo>
                  <a:cubicBezTo>
                    <a:pt x="19914" y="3508"/>
                    <a:pt x="19914" y="3508"/>
                    <a:pt x="19914" y="3508"/>
                  </a:cubicBezTo>
                  <a:cubicBezTo>
                    <a:pt x="19914" y="0"/>
                    <a:pt x="19914" y="0"/>
                    <a:pt x="19914" y="0"/>
                  </a:cubicBezTo>
                  <a:cubicBezTo>
                    <a:pt x="9191" y="0"/>
                    <a:pt x="9191" y="0"/>
                    <a:pt x="9191" y="0"/>
                  </a:cubicBezTo>
                  <a:cubicBezTo>
                    <a:pt x="8680" y="0"/>
                    <a:pt x="8170" y="1403"/>
                    <a:pt x="8170" y="2105"/>
                  </a:cubicBezTo>
                  <a:cubicBezTo>
                    <a:pt x="8170" y="11929"/>
                    <a:pt x="8170" y="11929"/>
                    <a:pt x="8170" y="11929"/>
                  </a:cubicBezTo>
                  <a:cubicBezTo>
                    <a:pt x="1021" y="11929"/>
                    <a:pt x="1021" y="11929"/>
                    <a:pt x="1021" y="11929"/>
                  </a:cubicBezTo>
                  <a:cubicBezTo>
                    <a:pt x="510" y="11929"/>
                    <a:pt x="0" y="12631"/>
                    <a:pt x="0" y="13333"/>
                  </a:cubicBezTo>
                  <a:cubicBezTo>
                    <a:pt x="0" y="118596"/>
                    <a:pt x="0" y="118596"/>
                    <a:pt x="0" y="118596"/>
                  </a:cubicBezTo>
                  <a:cubicBezTo>
                    <a:pt x="0" y="119298"/>
                    <a:pt x="510" y="120000"/>
                    <a:pt x="1021" y="120000"/>
                  </a:cubicBezTo>
                  <a:cubicBezTo>
                    <a:pt x="110297" y="120000"/>
                    <a:pt x="110297" y="120000"/>
                    <a:pt x="110297" y="120000"/>
                  </a:cubicBezTo>
                  <a:cubicBezTo>
                    <a:pt x="111319" y="120000"/>
                    <a:pt x="111829" y="119298"/>
                    <a:pt x="111829" y="118596"/>
                  </a:cubicBezTo>
                  <a:cubicBezTo>
                    <a:pt x="111829" y="108771"/>
                    <a:pt x="111829" y="108771"/>
                    <a:pt x="111829" y="108771"/>
                  </a:cubicBezTo>
                  <a:cubicBezTo>
                    <a:pt x="118978" y="108771"/>
                    <a:pt x="118978" y="108771"/>
                    <a:pt x="118978" y="108771"/>
                  </a:cubicBezTo>
                  <a:cubicBezTo>
                    <a:pt x="119489" y="108771"/>
                    <a:pt x="120000" y="108070"/>
                    <a:pt x="120000" y="107368"/>
                  </a:cubicBezTo>
                  <a:cubicBezTo>
                    <a:pt x="120000" y="2105"/>
                    <a:pt x="120000" y="2105"/>
                    <a:pt x="120000" y="2105"/>
                  </a:cubicBezTo>
                  <a:cubicBezTo>
                    <a:pt x="120000" y="1403"/>
                    <a:pt x="119489" y="0"/>
                    <a:pt x="1189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133350" y="2701925"/>
              <a:ext cx="3747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30000"/>
                    <a:pt x="0" y="60000"/>
                  </a:cubicBezTo>
                  <a:cubicBezTo>
                    <a:pt x="0" y="90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0000"/>
                    <a:pt x="120000" y="60000"/>
                  </a:cubicBezTo>
                  <a:cubicBezTo>
                    <a:pt x="120000" y="30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133350" y="295910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133350" y="2787650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72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72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33350" y="2873375"/>
              <a:ext cx="374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4857" y="0"/>
                  </a:moveTo>
                  <a:cubicBezTo>
                    <a:pt x="3428" y="0"/>
                    <a:pt x="3428" y="0"/>
                    <a:pt x="3428" y="0"/>
                  </a:cubicBezTo>
                  <a:cubicBezTo>
                    <a:pt x="1714" y="0"/>
                    <a:pt x="0" y="24000"/>
                    <a:pt x="0" y="48000"/>
                  </a:cubicBezTo>
                  <a:cubicBezTo>
                    <a:pt x="0" y="96000"/>
                    <a:pt x="1714" y="120000"/>
                    <a:pt x="3428" y="120000"/>
                  </a:cubicBezTo>
                  <a:cubicBezTo>
                    <a:pt x="114857" y="120000"/>
                    <a:pt x="114857" y="120000"/>
                    <a:pt x="114857" y="120000"/>
                  </a:cubicBezTo>
                  <a:cubicBezTo>
                    <a:pt x="118285" y="120000"/>
                    <a:pt x="120000" y="96000"/>
                    <a:pt x="120000" y="48000"/>
                  </a:cubicBezTo>
                  <a:cubicBezTo>
                    <a:pt x="120000" y="24000"/>
                    <a:pt x="118285" y="0"/>
                    <a:pt x="1148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598488" y="2616200"/>
              <a:ext cx="444600" cy="376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108" y="0"/>
                  </a:moveTo>
                  <a:cubicBezTo>
                    <a:pt x="92530" y="0"/>
                    <a:pt x="92530" y="0"/>
                    <a:pt x="92530" y="0"/>
                  </a:cubicBezTo>
                  <a:cubicBezTo>
                    <a:pt x="91084" y="0"/>
                    <a:pt x="89638" y="1714"/>
                    <a:pt x="89638" y="3428"/>
                  </a:cubicBezTo>
                  <a:cubicBezTo>
                    <a:pt x="89638" y="32571"/>
                    <a:pt x="89638" y="32571"/>
                    <a:pt x="89638" y="32571"/>
                  </a:cubicBezTo>
                  <a:cubicBezTo>
                    <a:pt x="89638" y="34285"/>
                    <a:pt x="91084" y="36000"/>
                    <a:pt x="92530" y="36000"/>
                  </a:cubicBezTo>
                  <a:cubicBezTo>
                    <a:pt x="99759" y="36000"/>
                    <a:pt x="99759" y="36000"/>
                    <a:pt x="99759" y="36000"/>
                  </a:cubicBezTo>
                  <a:cubicBezTo>
                    <a:pt x="99759" y="58285"/>
                    <a:pt x="99759" y="58285"/>
                    <a:pt x="99759" y="58285"/>
                  </a:cubicBezTo>
                  <a:cubicBezTo>
                    <a:pt x="65060" y="58285"/>
                    <a:pt x="65060" y="58285"/>
                    <a:pt x="65060" y="58285"/>
                  </a:cubicBezTo>
                  <a:cubicBezTo>
                    <a:pt x="65060" y="36000"/>
                    <a:pt x="65060" y="36000"/>
                    <a:pt x="65060" y="36000"/>
                  </a:cubicBezTo>
                  <a:cubicBezTo>
                    <a:pt x="72289" y="36000"/>
                    <a:pt x="72289" y="36000"/>
                    <a:pt x="72289" y="36000"/>
                  </a:cubicBezTo>
                  <a:cubicBezTo>
                    <a:pt x="73734" y="36000"/>
                    <a:pt x="75180" y="34285"/>
                    <a:pt x="75180" y="32571"/>
                  </a:cubicBezTo>
                  <a:cubicBezTo>
                    <a:pt x="75180" y="3428"/>
                    <a:pt x="75180" y="3428"/>
                    <a:pt x="75180" y="3428"/>
                  </a:cubicBezTo>
                  <a:cubicBezTo>
                    <a:pt x="75180" y="1714"/>
                    <a:pt x="73734" y="0"/>
                    <a:pt x="72289" y="0"/>
                  </a:cubicBezTo>
                  <a:cubicBezTo>
                    <a:pt x="47710" y="0"/>
                    <a:pt x="47710" y="0"/>
                    <a:pt x="47710" y="0"/>
                  </a:cubicBezTo>
                  <a:cubicBezTo>
                    <a:pt x="46265" y="0"/>
                    <a:pt x="44819" y="1714"/>
                    <a:pt x="44819" y="3428"/>
                  </a:cubicBezTo>
                  <a:cubicBezTo>
                    <a:pt x="44819" y="32571"/>
                    <a:pt x="44819" y="32571"/>
                    <a:pt x="44819" y="32571"/>
                  </a:cubicBezTo>
                  <a:cubicBezTo>
                    <a:pt x="44819" y="34285"/>
                    <a:pt x="46265" y="36000"/>
                    <a:pt x="47710" y="36000"/>
                  </a:cubicBezTo>
                  <a:cubicBezTo>
                    <a:pt x="59277" y="36000"/>
                    <a:pt x="59277" y="36000"/>
                    <a:pt x="59277" y="36000"/>
                  </a:cubicBezTo>
                  <a:cubicBezTo>
                    <a:pt x="59277" y="58285"/>
                    <a:pt x="59277" y="58285"/>
                    <a:pt x="59277" y="58285"/>
                  </a:cubicBezTo>
                  <a:cubicBezTo>
                    <a:pt x="20240" y="58285"/>
                    <a:pt x="20240" y="58285"/>
                    <a:pt x="20240" y="58285"/>
                  </a:cubicBezTo>
                  <a:cubicBezTo>
                    <a:pt x="20240" y="36000"/>
                    <a:pt x="20240" y="36000"/>
                    <a:pt x="20240" y="36000"/>
                  </a:cubicBezTo>
                  <a:cubicBezTo>
                    <a:pt x="27469" y="36000"/>
                    <a:pt x="27469" y="36000"/>
                    <a:pt x="27469" y="36000"/>
                  </a:cubicBezTo>
                  <a:cubicBezTo>
                    <a:pt x="28915" y="36000"/>
                    <a:pt x="30361" y="34285"/>
                    <a:pt x="30361" y="32571"/>
                  </a:cubicBezTo>
                  <a:cubicBezTo>
                    <a:pt x="30361" y="3428"/>
                    <a:pt x="30361" y="3428"/>
                    <a:pt x="30361" y="3428"/>
                  </a:cubicBezTo>
                  <a:cubicBezTo>
                    <a:pt x="30361" y="1714"/>
                    <a:pt x="28915" y="0"/>
                    <a:pt x="27469" y="0"/>
                  </a:cubicBezTo>
                  <a:cubicBezTo>
                    <a:pt x="2891" y="0"/>
                    <a:pt x="2891" y="0"/>
                    <a:pt x="2891" y="0"/>
                  </a:cubicBezTo>
                  <a:cubicBezTo>
                    <a:pt x="1445" y="0"/>
                    <a:pt x="0" y="1714"/>
                    <a:pt x="0" y="3428"/>
                  </a:cubicBezTo>
                  <a:cubicBezTo>
                    <a:pt x="0" y="32571"/>
                    <a:pt x="0" y="32571"/>
                    <a:pt x="0" y="32571"/>
                  </a:cubicBezTo>
                  <a:cubicBezTo>
                    <a:pt x="0" y="34285"/>
                    <a:pt x="1445" y="36000"/>
                    <a:pt x="2891" y="36000"/>
                  </a:cubicBezTo>
                  <a:cubicBezTo>
                    <a:pt x="14457" y="36000"/>
                    <a:pt x="14457" y="36000"/>
                    <a:pt x="14457" y="36000"/>
                  </a:cubicBezTo>
                  <a:cubicBezTo>
                    <a:pt x="14457" y="61714"/>
                    <a:pt x="14457" y="61714"/>
                    <a:pt x="14457" y="61714"/>
                  </a:cubicBezTo>
                  <a:cubicBezTo>
                    <a:pt x="14457" y="63428"/>
                    <a:pt x="15903" y="65142"/>
                    <a:pt x="17349" y="65142"/>
                  </a:cubicBezTo>
                  <a:cubicBezTo>
                    <a:pt x="59277" y="65142"/>
                    <a:pt x="59277" y="65142"/>
                    <a:pt x="59277" y="65142"/>
                  </a:cubicBezTo>
                  <a:cubicBezTo>
                    <a:pt x="59277" y="89142"/>
                    <a:pt x="59277" y="89142"/>
                    <a:pt x="59277" y="89142"/>
                  </a:cubicBezTo>
                  <a:cubicBezTo>
                    <a:pt x="23132" y="89142"/>
                    <a:pt x="23132" y="89142"/>
                    <a:pt x="23132" y="89142"/>
                  </a:cubicBezTo>
                  <a:cubicBezTo>
                    <a:pt x="21686" y="89142"/>
                    <a:pt x="20240" y="90857"/>
                    <a:pt x="20240" y="92571"/>
                  </a:cubicBezTo>
                  <a:cubicBezTo>
                    <a:pt x="20240" y="116571"/>
                    <a:pt x="20240" y="116571"/>
                    <a:pt x="20240" y="116571"/>
                  </a:cubicBezTo>
                  <a:cubicBezTo>
                    <a:pt x="20240" y="118285"/>
                    <a:pt x="21686" y="120000"/>
                    <a:pt x="23132" y="120000"/>
                  </a:cubicBezTo>
                  <a:cubicBezTo>
                    <a:pt x="96867" y="120000"/>
                    <a:pt x="96867" y="120000"/>
                    <a:pt x="96867" y="120000"/>
                  </a:cubicBezTo>
                  <a:cubicBezTo>
                    <a:pt x="98313" y="120000"/>
                    <a:pt x="99759" y="118285"/>
                    <a:pt x="99759" y="116571"/>
                  </a:cubicBezTo>
                  <a:cubicBezTo>
                    <a:pt x="99759" y="92571"/>
                    <a:pt x="99759" y="92571"/>
                    <a:pt x="99759" y="92571"/>
                  </a:cubicBezTo>
                  <a:cubicBezTo>
                    <a:pt x="99759" y="90857"/>
                    <a:pt x="98313" y="89142"/>
                    <a:pt x="96867" y="89142"/>
                  </a:cubicBezTo>
                  <a:cubicBezTo>
                    <a:pt x="65060" y="89142"/>
                    <a:pt x="65060" y="89142"/>
                    <a:pt x="65060" y="89142"/>
                  </a:cubicBezTo>
                  <a:cubicBezTo>
                    <a:pt x="65060" y="65142"/>
                    <a:pt x="65060" y="65142"/>
                    <a:pt x="65060" y="65142"/>
                  </a:cubicBezTo>
                  <a:cubicBezTo>
                    <a:pt x="102650" y="65142"/>
                    <a:pt x="102650" y="65142"/>
                    <a:pt x="102650" y="65142"/>
                  </a:cubicBezTo>
                  <a:cubicBezTo>
                    <a:pt x="104096" y="65142"/>
                    <a:pt x="105542" y="63428"/>
                    <a:pt x="105542" y="61714"/>
                  </a:cubicBezTo>
                  <a:cubicBezTo>
                    <a:pt x="105542" y="36000"/>
                    <a:pt x="105542" y="36000"/>
                    <a:pt x="105542" y="36000"/>
                  </a:cubicBezTo>
                  <a:cubicBezTo>
                    <a:pt x="117108" y="36000"/>
                    <a:pt x="117108" y="36000"/>
                    <a:pt x="117108" y="36000"/>
                  </a:cubicBezTo>
                  <a:cubicBezTo>
                    <a:pt x="118554" y="36000"/>
                    <a:pt x="119999" y="34285"/>
                    <a:pt x="119999" y="32571"/>
                  </a:cubicBezTo>
                  <a:cubicBezTo>
                    <a:pt x="119999" y="3428"/>
                    <a:pt x="119999" y="3428"/>
                    <a:pt x="119999" y="3428"/>
                  </a:cubicBezTo>
                  <a:cubicBezTo>
                    <a:pt x="119999" y="1714"/>
                    <a:pt x="118554" y="0"/>
                    <a:pt x="117108" y="0"/>
                  </a:cubicBezTo>
                  <a:close/>
                  <a:moveTo>
                    <a:pt x="50602" y="29142"/>
                  </a:moveTo>
                  <a:cubicBezTo>
                    <a:pt x="50602" y="6857"/>
                    <a:pt x="50602" y="6857"/>
                    <a:pt x="50602" y="6857"/>
                  </a:cubicBezTo>
                  <a:cubicBezTo>
                    <a:pt x="69397" y="6857"/>
                    <a:pt x="69397" y="6857"/>
                    <a:pt x="69397" y="6857"/>
                  </a:cubicBezTo>
                  <a:cubicBezTo>
                    <a:pt x="69397" y="29142"/>
                    <a:pt x="69397" y="29142"/>
                    <a:pt x="69397" y="29142"/>
                  </a:cubicBezTo>
                  <a:cubicBezTo>
                    <a:pt x="65060" y="29142"/>
                    <a:pt x="65060" y="29142"/>
                    <a:pt x="65060" y="29142"/>
                  </a:cubicBezTo>
                  <a:cubicBezTo>
                    <a:pt x="59277" y="29142"/>
                    <a:pt x="59277" y="29142"/>
                    <a:pt x="59277" y="29142"/>
                  </a:cubicBezTo>
                  <a:lnTo>
                    <a:pt x="50602" y="29142"/>
                  </a:lnTo>
                  <a:close/>
                  <a:moveTo>
                    <a:pt x="5783" y="29142"/>
                  </a:moveTo>
                  <a:cubicBezTo>
                    <a:pt x="5783" y="6857"/>
                    <a:pt x="5783" y="6857"/>
                    <a:pt x="5783" y="6857"/>
                  </a:cubicBezTo>
                  <a:cubicBezTo>
                    <a:pt x="24578" y="6857"/>
                    <a:pt x="24578" y="6857"/>
                    <a:pt x="24578" y="6857"/>
                  </a:cubicBezTo>
                  <a:cubicBezTo>
                    <a:pt x="24578" y="29142"/>
                    <a:pt x="24578" y="29142"/>
                    <a:pt x="24578" y="29142"/>
                  </a:cubicBezTo>
                  <a:cubicBezTo>
                    <a:pt x="20240" y="29142"/>
                    <a:pt x="20240" y="29142"/>
                    <a:pt x="20240" y="29142"/>
                  </a:cubicBezTo>
                  <a:cubicBezTo>
                    <a:pt x="14457" y="29142"/>
                    <a:pt x="14457" y="29142"/>
                    <a:pt x="14457" y="29142"/>
                  </a:cubicBezTo>
                  <a:lnTo>
                    <a:pt x="5783" y="29142"/>
                  </a:lnTo>
                  <a:close/>
                  <a:moveTo>
                    <a:pt x="93975" y="96000"/>
                  </a:moveTo>
                  <a:cubicBezTo>
                    <a:pt x="93975" y="113142"/>
                    <a:pt x="93975" y="113142"/>
                    <a:pt x="93975" y="113142"/>
                  </a:cubicBezTo>
                  <a:cubicBezTo>
                    <a:pt x="26024" y="113142"/>
                    <a:pt x="26024" y="113142"/>
                    <a:pt x="26024" y="113142"/>
                  </a:cubicBezTo>
                  <a:cubicBezTo>
                    <a:pt x="26024" y="96000"/>
                    <a:pt x="26024" y="96000"/>
                    <a:pt x="26024" y="96000"/>
                  </a:cubicBezTo>
                  <a:cubicBezTo>
                    <a:pt x="59277" y="96000"/>
                    <a:pt x="59277" y="96000"/>
                    <a:pt x="59277" y="96000"/>
                  </a:cubicBezTo>
                  <a:cubicBezTo>
                    <a:pt x="65060" y="96000"/>
                    <a:pt x="65060" y="96000"/>
                    <a:pt x="65060" y="96000"/>
                  </a:cubicBezTo>
                  <a:lnTo>
                    <a:pt x="93975" y="96000"/>
                  </a:lnTo>
                  <a:close/>
                  <a:moveTo>
                    <a:pt x="114216" y="29142"/>
                  </a:moveTo>
                  <a:cubicBezTo>
                    <a:pt x="105542" y="29142"/>
                    <a:pt x="105542" y="29142"/>
                    <a:pt x="105542" y="29142"/>
                  </a:cubicBezTo>
                  <a:cubicBezTo>
                    <a:pt x="99759" y="29142"/>
                    <a:pt x="99759" y="29142"/>
                    <a:pt x="99759" y="29142"/>
                  </a:cubicBezTo>
                  <a:cubicBezTo>
                    <a:pt x="95421" y="29142"/>
                    <a:pt x="95421" y="29142"/>
                    <a:pt x="95421" y="29142"/>
                  </a:cubicBezTo>
                  <a:cubicBezTo>
                    <a:pt x="95421" y="6857"/>
                    <a:pt x="95421" y="6857"/>
                    <a:pt x="95421" y="6857"/>
                  </a:cubicBezTo>
                  <a:cubicBezTo>
                    <a:pt x="114216" y="6857"/>
                    <a:pt x="114216" y="6857"/>
                    <a:pt x="114216" y="6857"/>
                  </a:cubicBezTo>
                  <a:lnTo>
                    <a:pt x="114216" y="291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1476375" y="2262188"/>
              <a:ext cx="176100" cy="723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2727" y="68444"/>
                  </a:moveTo>
                  <a:cubicBezTo>
                    <a:pt x="109090" y="68444"/>
                    <a:pt x="105454" y="69333"/>
                    <a:pt x="105454" y="70222"/>
                  </a:cubicBezTo>
                  <a:cubicBezTo>
                    <a:pt x="105454" y="104888"/>
                    <a:pt x="105454" y="104888"/>
                    <a:pt x="105454" y="104888"/>
                  </a:cubicBezTo>
                  <a:cubicBezTo>
                    <a:pt x="105454" y="107555"/>
                    <a:pt x="98181" y="110222"/>
                    <a:pt x="87272" y="111111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83555"/>
                    <a:pt x="87272" y="83555"/>
                    <a:pt x="87272" y="83555"/>
                  </a:cubicBezTo>
                  <a:cubicBezTo>
                    <a:pt x="87272" y="24000"/>
                    <a:pt x="87272" y="24000"/>
                    <a:pt x="87272" y="24000"/>
                  </a:cubicBezTo>
                  <a:cubicBezTo>
                    <a:pt x="87272" y="24000"/>
                    <a:pt x="87272" y="24000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87272" y="23111"/>
                    <a:pt x="87272" y="23111"/>
                    <a:pt x="87272" y="23111"/>
                  </a:cubicBezTo>
                  <a:cubicBezTo>
                    <a:pt x="50909" y="1777"/>
                    <a:pt x="50909" y="1777"/>
                    <a:pt x="50909" y="1777"/>
                  </a:cubicBezTo>
                  <a:cubicBezTo>
                    <a:pt x="50909" y="888"/>
                    <a:pt x="47272" y="0"/>
                    <a:pt x="43636" y="0"/>
                  </a:cubicBezTo>
                  <a:cubicBezTo>
                    <a:pt x="40000" y="0"/>
                    <a:pt x="36363" y="888"/>
                    <a:pt x="36363" y="1777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3111"/>
                    <a:pt x="0" y="23111"/>
                    <a:pt x="0" y="23111"/>
                  </a:cubicBezTo>
                  <a:cubicBezTo>
                    <a:pt x="0" y="24000"/>
                    <a:pt x="0" y="24000"/>
                    <a:pt x="0" y="24000"/>
                  </a:cubicBezTo>
                  <a:cubicBezTo>
                    <a:pt x="0" y="83555"/>
                    <a:pt x="0" y="83555"/>
                    <a:pt x="0" y="83555"/>
                  </a:cubicBezTo>
                  <a:cubicBezTo>
                    <a:pt x="0" y="117333"/>
                    <a:pt x="0" y="117333"/>
                    <a:pt x="0" y="117333"/>
                  </a:cubicBezTo>
                  <a:cubicBezTo>
                    <a:pt x="0" y="118222"/>
                    <a:pt x="0" y="119111"/>
                    <a:pt x="3636" y="119111"/>
                  </a:cubicBezTo>
                  <a:cubicBezTo>
                    <a:pt x="3636" y="119111"/>
                    <a:pt x="7272" y="120000"/>
                    <a:pt x="7272" y="120000"/>
                  </a:cubicBezTo>
                  <a:cubicBezTo>
                    <a:pt x="76363" y="120000"/>
                    <a:pt x="76363" y="120000"/>
                    <a:pt x="76363" y="120000"/>
                  </a:cubicBezTo>
                  <a:cubicBezTo>
                    <a:pt x="83636" y="120000"/>
                    <a:pt x="87272" y="119111"/>
                    <a:pt x="87272" y="117333"/>
                  </a:cubicBezTo>
                  <a:cubicBezTo>
                    <a:pt x="87272" y="115555"/>
                    <a:pt x="87272" y="115555"/>
                    <a:pt x="87272" y="115555"/>
                  </a:cubicBezTo>
                  <a:cubicBezTo>
                    <a:pt x="105454" y="114666"/>
                    <a:pt x="120000" y="110222"/>
                    <a:pt x="120000" y="104888"/>
                  </a:cubicBezTo>
                  <a:cubicBezTo>
                    <a:pt x="120000" y="70222"/>
                    <a:pt x="120000" y="70222"/>
                    <a:pt x="120000" y="70222"/>
                  </a:cubicBezTo>
                  <a:cubicBezTo>
                    <a:pt x="120000" y="69333"/>
                    <a:pt x="116363" y="68444"/>
                    <a:pt x="112727" y="68444"/>
                  </a:cubicBezTo>
                  <a:close/>
                  <a:moveTo>
                    <a:pt x="69090" y="80888"/>
                  </a:moveTo>
                  <a:cubicBezTo>
                    <a:pt x="18181" y="80888"/>
                    <a:pt x="18181" y="80888"/>
                    <a:pt x="18181" y="80888"/>
                  </a:cubicBezTo>
                  <a:cubicBezTo>
                    <a:pt x="18181" y="25777"/>
                    <a:pt x="18181" y="25777"/>
                    <a:pt x="18181" y="25777"/>
                  </a:cubicBezTo>
                  <a:cubicBezTo>
                    <a:pt x="69090" y="25777"/>
                    <a:pt x="69090" y="25777"/>
                    <a:pt x="69090" y="25777"/>
                  </a:cubicBezTo>
                  <a:lnTo>
                    <a:pt x="69090" y="80888"/>
                  </a:lnTo>
                  <a:close/>
                  <a:moveTo>
                    <a:pt x="43636" y="8000"/>
                  </a:moveTo>
                  <a:cubicBezTo>
                    <a:pt x="65454" y="21333"/>
                    <a:pt x="65454" y="21333"/>
                    <a:pt x="65454" y="21333"/>
                  </a:cubicBezTo>
                  <a:cubicBezTo>
                    <a:pt x="21818" y="21333"/>
                    <a:pt x="21818" y="21333"/>
                    <a:pt x="21818" y="21333"/>
                  </a:cubicBezTo>
                  <a:lnTo>
                    <a:pt x="43636" y="8000"/>
                  </a:lnTo>
                  <a:close/>
                  <a:moveTo>
                    <a:pt x="18181" y="115555"/>
                  </a:moveTo>
                  <a:cubicBezTo>
                    <a:pt x="18181" y="85333"/>
                    <a:pt x="18181" y="85333"/>
                    <a:pt x="18181" y="85333"/>
                  </a:cubicBezTo>
                  <a:cubicBezTo>
                    <a:pt x="69090" y="85333"/>
                    <a:pt x="69090" y="85333"/>
                    <a:pt x="69090" y="85333"/>
                  </a:cubicBezTo>
                  <a:cubicBezTo>
                    <a:pt x="69090" y="115555"/>
                    <a:pt x="69090" y="115555"/>
                    <a:pt x="69090" y="115555"/>
                  </a:cubicBezTo>
                  <a:lnTo>
                    <a:pt x="18181" y="11555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207963" y="855663"/>
              <a:ext cx="711300" cy="170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293" y="84037"/>
                  </a:moveTo>
                  <a:cubicBezTo>
                    <a:pt x="116390" y="83280"/>
                    <a:pt x="101954" y="70788"/>
                    <a:pt x="91127" y="63217"/>
                  </a:cubicBezTo>
                  <a:cubicBezTo>
                    <a:pt x="87518" y="61324"/>
                    <a:pt x="83909" y="59810"/>
                    <a:pt x="79398" y="58675"/>
                  </a:cubicBezTo>
                  <a:cubicBezTo>
                    <a:pt x="79398" y="38611"/>
                    <a:pt x="79398" y="38611"/>
                    <a:pt x="79398" y="38611"/>
                  </a:cubicBezTo>
                  <a:cubicBezTo>
                    <a:pt x="88421" y="38611"/>
                    <a:pt x="88421" y="38611"/>
                    <a:pt x="88421" y="38611"/>
                  </a:cubicBezTo>
                  <a:cubicBezTo>
                    <a:pt x="90225" y="38611"/>
                    <a:pt x="91127" y="38233"/>
                    <a:pt x="91127" y="37476"/>
                  </a:cubicBezTo>
                  <a:cubicBezTo>
                    <a:pt x="91127" y="0"/>
                    <a:pt x="91127" y="0"/>
                    <a:pt x="91127" y="0"/>
                  </a:cubicBezTo>
                  <a:cubicBezTo>
                    <a:pt x="86616" y="0"/>
                    <a:pt x="86616" y="0"/>
                    <a:pt x="86616" y="0"/>
                  </a:cubicBezTo>
                  <a:cubicBezTo>
                    <a:pt x="86616" y="36719"/>
                    <a:pt x="86616" y="36719"/>
                    <a:pt x="86616" y="36719"/>
                  </a:cubicBezTo>
                  <a:cubicBezTo>
                    <a:pt x="9022" y="36719"/>
                    <a:pt x="9022" y="36719"/>
                    <a:pt x="9022" y="36719"/>
                  </a:cubicBezTo>
                  <a:cubicBezTo>
                    <a:pt x="9022" y="0"/>
                    <a:pt x="9022" y="0"/>
                    <a:pt x="9022" y="0"/>
                  </a:cubicBezTo>
                  <a:cubicBezTo>
                    <a:pt x="5413" y="0"/>
                    <a:pt x="5413" y="0"/>
                    <a:pt x="5413" y="0"/>
                  </a:cubicBezTo>
                  <a:cubicBezTo>
                    <a:pt x="5413" y="37476"/>
                    <a:pt x="5413" y="37476"/>
                    <a:pt x="5413" y="37476"/>
                  </a:cubicBezTo>
                  <a:cubicBezTo>
                    <a:pt x="5413" y="38233"/>
                    <a:pt x="6315" y="38611"/>
                    <a:pt x="7218" y="38611"/>
                  </a:cubicBezTo>
                  <a:cubicBezTo>
                    <a:pt x="17142" y="38611"/>
                    <a:pt x="17142" y="38611"/>
                    <a:pt x="17142" y="38611"/>
                  </a:cubicBezTo>
                  <a:cubicBezTo>
                    <a:pt x="17142" y="58675"/>
                    <a:pt x="17142" y="58675"/>
                    <a:pt x="17142" y="58675"/>
                  </a:cubicBezTo>
                  <a:cubicBezTo>
                    <a:pt x="6315" y="61703"/>
                    <a:pt x="0" y="66624"/>
                    <a:pt x="0" y="71545"/>
                  </a:cubicBezTo>
                  <a:cubicBezTo>
                    <a:pt x="0" y="100315"/>
                    <a:pt x="0" y="100315"/>
                    <a:pt x="0" y="100315"/>
                  </a:cubicBezTo>
                  <a:cubicBezTo>
                    <a:pt x="0" y="103343"/>
                    <a:pt x="6315" y="105615"/>
                    <a:pt x="12631" y="105615"/>
                  </a:cubicBezTo>
                  <a:cubicBezTo>
                    <a:pt x="16240" y="105615"/>
                    <a:pt x="18947" y="105236"/>
                    <a:pt x="20751" y="104479"/>
                  </a:cubicBezTo>
                  <a:cubicBezTo>
                    <a:pt x="20751" y="109022"/>
                    <a:pt x="20751" y="109022"/>
                    <a:pt x="20751" y="109022"/>
                  </a:cubicBezTo>
                  <a:cubicBezTo>
                    <a:pt x="20751" y="112050"/>
                    <a:pt x="27067" y="114321"/>
                    <a:pt x="33383" y="114321"/>
                  </a:cubicBezTo>
                  <a:cubicBezTo>
                    <a:pt x="36992" y="114321"/>
                    <a:pt x="39699" y="113943"/>
                    <a:pt x="41503" y="113186"/>
                  </a:cubicBezTo>
                  <a:cubicBezTo>
                    <a:pt x="41503" y="115078"/>
                    <a:pt x="41503" y="115078"/>
                    <a:pt x="41503" y="115078"/>
                  </a:cubicBezTo>
                  <a:cubicBezTo>
                    <a:pt x="41503" y="117728"/>
                    <a:pt x="46917" y="120000"/>
                    <a:pt x="54135" y="120000"/>
                  </a:cubicBezTo>
                  <a:cubicBezTo>
                    <a:pt x="61353" y="120000"/>
                    <a:pt x="66766" y="117728"/>
                    <a:pt x="66766" y="115078"/>
                  </a:cubicBezTo>
                  <a:cubicBezTo>
                    <a:pt x="66766" y="113186"/>
                    <a:pt x="66766" y="113186"/>
                    <a:pt x="66766" y="113186"/>
                  </a:cubicBezTo>
                  <a:cubicBezTo>
                    <a:pt x="68571" y="113943"/>
                    <a:pt x="72180" y="114321"/>
                    <a:pt x="74887" y="114321"/>
                  </a:cubicBezTo>
                  <a:cubicBezTo>
                    <a:pt x="82105" y="114321"/>
                    <a:pt x="87518" y="112050"/>
                    <a:pt x="87518" y="109022"/>
                  </a:cubicBezTo>
                  <a:cubicBezTo>
                    <a:pt x="87518" y="82902"/>
                    <a:pt x="87518" y="82902"/>
                    <a:pt x="87518" y="82902"/>
                  </a:cubicBezTo>
                  <a:cubicBezTo>
                    <a:pt x="101954" y="89716"/>
                    <a:pt x="101954" y="89716"/>
                    <a:pt x="101954" y="89716"/>
                  </a:cubicBezTo>
                  <a:cubicBezTo>
                    <a:pt x="101954" y="89716"/>
                    <a:pt x="101954" y="90094"/>
                    <a:pt x="101954" y="90094"/>
                  </a:cubicBezTo>
                  <a:cubicBezTo>
                    <a:pt x="106466" y="91230"/>
                    <a:pt x="112781" y="91230"/>
                    <a:pt x="116390" y="89716"/>
                  </a:cubicBezTo>
                  <a:cubicBezTo>
                    <a:pt x="120000" y="88201"/>
                    <a:pt x="120000" y="85930"/>
                    <a:pt x="117293" y="84037"/>
                  </a:cubicBezTo>
                  <a:close/>
                  <a:moveTo>
                    <a:pt x="20751" y="38990"/>
                  </a:moveTo>
                  <a:cubicBezTo>
                    <a:pt x="74887" y="38990"/>
                    <a:pt x="74887" y="38990"/>
                    <a:pt x="74887" y="38990"/>
                  </a:cubicBezTo>
                  <a:cubicBezTo>
                    <a:pt x="74887" y="45425"/>
                    <a:pt x="74887" y="45425"/>
                    <a:pt x="74887" y="45425"/>
                  </a:cubicBezTo>
                  <a:cubicBezTo>
                    <a:pt x="61353" y="45425"/>
                    <a:pt x="61353" y="45425"/>
                    <a:pt x="61353" y="45425"/>
                  </a:cubicBezTo>
                  <a:cubicBezTo>
                    <a:pt x="61353" y="43911"/>
                    <a:pt x="61353" y="43911"/>
                    <a:pt x="61353" y="43911"/>
                  </a:cubicBezTo>
                  <a:cubicBezTo>
                    <a:pt x="61353" y="43533"/>
                    <a:pt x="60451" y="42776"/>
                    <a:pt x="59548" y="42776"/>
                  </a:cubicBezTo>
                  <a:cubicBezTo>
                    <a:pt x="36992" y="42776"/>
                    <a:pt x="36992" y="42776"/>
                    <a:pt x="36992" y="42776"/>
                  </a:cubicBezTo>
                  <a:cubicBezTo>
                    <a:pt x="35187" y="42776"/>
                    <a:pt x="34285" y="43533"/>
                    <a:pt x="34285" y="43911"/>
                  </a:cubicBezTo>
                  <a:cubicBezTo>
                    <a:pt x="34285" y="45425"/>
                    <a:pt x="34285" y="45425"/>
                    <a:pt x="34285" y="45425"/>
                  </a:cubicBezTo>
                  <a:cubicBezTo>
                    <a:pt x="20751" y="45425"/>
                    <a:pt x="20751" y="45425"/>
                    <a:pt x="20751" y="45425"/>
                  </a:cubicBezTo>
                  <a:lnTo>
                    <a:pt x="20751" y="38990"/>
                  </a:lnTo>
                  <a:close/>
                  <a:moveTo>
                    <a:pt x="74887" y="47318"/>
                  </a:moveTo>
                  <a:cubicBezTo>
                    <a:pt x="74887" y="49968"/>
                    <a:pt x="74887" y="49968"/>
                    <a:pt x="74887" y="49968"/>
                  </a:cubicBezTo>
                  <a:cubicBezTo>
                    <a:pt x="61353" y="49968"/>
                    <a:pt x="61353" y="49968"/>
                    <a:pt x="61353" y="49968"/>
                  </a:cubicBezTo>
                  <a:cubicBezTo>
                    <a:pt x="61353" y="47318"/>
                    <a:pt x="61353" y="47318"/>
                    <a:pt x="61353" y="47318"/>
                  </a:cubicBezTo>
                  <a:lnTo>
                    <a:pt x="74887" y="47318"/>
                  </a:lnTo>
                  <a:close/>
                  <a:moveTo>
                    <a:pt x="56842" y="45047"/>
                  </a:moveTo>
                  <a:cubicBezTo>
                    <a:pt x="56842" y="52618"/>
                    <a:pt x="56842" y="52618"/>
                    <a:pt x="56842" y="52618"/>
                  </a:cubicBezTo>
                  <a:cubicBezTo>
                    <a:pt x="39699" y="52618"/>
                    <a:pt x="39699" y="52618"/>
                    <a:pt x="39699" y="52618"/>
                  </a:cubicBezTo>
                  <a:cubicBezTo>
                    <a:pt x="39699" y="45047"/>
                    <a:pt x="39699" y="45047"/>
                    <a:pt x="39699" y="45047"/>
                  </a:cubicBezTo>
                  <a:lnTo>
                    <a:pt x="56842" y="45047"/>
                  </a:lnTo>
                  <a:close/>
                  <a:moveTo>
                    <a:pt x="20751" y="47318"/>
                  </a:moveTo>
                  <a:cubicBezTo>
                    <a:pt x="34285" y="47318"/>
                    <a:pt x="34285" y="47318"/>
                    <a:pt x="34285" y="47318"/>
                  </a:cubicBezTo>
                  <a:cubicBezTo>
                    <a:pt x="34285" y="49968"/>
                    <a:pt x="34285" y="49968"/>
                    <a:pt x="34285" y="49968"/>
                  </a:cubicBezTo>
                  <a:cubicBezTo>
                    <a:pt x="20751" y="49968"/>
                    <a:pt x="20751" y="49968"/>
                    <a:pt x="20751" y="49968"/>
                  </a:cubicBezTo>
                  <a:lnTo>
                    <a:pt x="20751" y="47318"/>
                  </a:lnTo>
                  <a:close/>
                  <a:moveTo>
                    <a:pt x="112781" y="88580"/>
                  </a:moveTo>
                  <a:cubicBezTo>
                    <a:pt x="110977" y="89337"/>
                    <a:pt x="107368" y="89337"/>
                    <a:pt x="104661" y="88580"/>
                  </a:cubicBezTo>
                  <a:cubicBezTo>
                    <a:pt x="86616" y="79873"/>
                    <a:pt x="86616" y="79873"/>
                    <a:pt x="86616" y="79873"/>
                  </a:cubicBezTo>
                  <a:cubicBezTo>
                    <a:pt x="86616" y="79495"/>
                    <a:pt x="85714" y="79116"/>
                    <a:pt x="84812" y="79495"/>
                  </a:cubicBezTo>
                  <a:cubicBezTo>
                    <a:pt x="83909" y="79495"/>
                    <a:pt x="83007" y="79873"/>
                    <a:pt x="83007" y="80252"/>
                  </a:cubicBezTo>
                  <a:cubicBezTo>
                    <a:pt x="83007" y="109022"/>
                    <a:pt x="83007" y="109022"/>
                    <a:pt x="83007" y="109022"/>
                  </a:cubicBezTo>
                  <a:cubicBezTo>
                    <a:pt x="83007" y="110914"/>
                    <a:pt x="80300" y="112429"/>
                    <a:pt x="75789" y="112429"/>
                  </a:cubicBezTo>
                  <a:cubicBezTo>
                    <a:pt x="71278" y="112807"/>
                    <a:pt x="66766" y="111293"/>
                    <a:pt x="66766" y="109022"/>
                  </a:cubicBezTo>
                  <a:cubicBezTo>
                    <a:pt x="66766" y="93501"/>
                    <a:pt x="66766" y="93501"/>
                    <a:pt x="66766" y="93501"/>
                  </a:cubicBezTo>
                  <a:cubicBezTo>
                    <a:pt x="66766" y="92744"/>
                    <a:pt x="65864" y="92365"/>
                    <a:pt x="64060" y="92365"/>
                  </a:cubicBezTo>
                  <a:cubicBezTo>
                    <a:pt x="64060" y="92365"/>
                    <a:pt x="64060" y="92365"/>
                    <a:pt x="64060" y="92365"/>
                  </a:cubicBezTo>
                  <a:cubicBezTo>
                    <a:pt x="63157" y="92365"/>
                    <a:pt x="62255" y="92744"/>
                    <a:pt x="62255" y="93501"/>
                  </a:cubicBezTo>
                  <a:cubicBezTo>
                    <a:pt x="62255" y="109022"/>
                    <a:pt x="62255" y="109022"/>
                    <a:pt x="62255" y="109022"/>
                  </a:cubicBezTo>
                  <a:cubicBezTo>
                    <a:pt x="62255" y="114700"/>
                    <a:pt x="62255" y="114700"/>
                    <a:pt x="62255" y="114700"/>
                  </a:cubicBezTo>
                  <a:cubicBezTo>
                    <a:pt x="62255" y="116593"/>
                    <a:pt x="59548" y="118107"/>
                    <a:pt x="55037" y="118485"/>
                  </a:cubicBezTo>
                  <a:cubicBezTo>
                    <a:pt x="50526" y="118485"/>
                    <a:pt x="46015" y="116971"/>
                    <a:pt x="46015" y="115078"/>
                  </a:cubicBezTo>
                  <a:cubicBezTo>
                    <a:pt x="46015" y="109022"/>
                    <a:pt x="46015" y="109022"/>
                    <a:pt x="46015" y="109022"/>
                  </a:cubicBezTo>
                  <a:cubicBezTo>
                    <a:pt x="46015" y="93501"/>
                    <a:pt x="46015" y="93501"/>
                    <a:pt x="46015" y="93501"/>
                  </a:cubicBezTo>
                  <a:cubicBezTo>
                    <a:pt x="46015" y="92744"/>
                    <a:pt x="45112" y="92365"/>
                    <a:pt x="44210" y="92365"/>
                  </a:cubicBezTo>
                  <a:cubicBezTo>
                    <a:pt x="44210" y="92365"/>
                    <a:pt x="44210" y="92365"/>
                    <a:pt x="44210" y="92365"/>
                  </a:cubicBezTo>
                  <a:cubicBezTo>
                    <a:pt x="42406" y="92365"/>
                    <a:pt x="41503" y="92744"/>
                    <a:pt x="41503" y="93501"/>
                  </a:cubicBezTo>
                  <a:cubicBezTo>
                    <a:pt x="41503" y="109022"/>
                    <a:pt x="41503" y="109022"/>
                    <a:pt x="41503" y="109022"/>
                  </a:cubicBezTo>
                  <a:cubicBezTo>
                    <a:pt x="41503" y="110914"/>
                    <a:pt x="38796" y="112429"/>
                    <a:pt x="34285" y="112429"/>
                  </a:cubicBezTo>
                  <a:cubicBezTo>
                    <a:pt x="29774" y="112807"/>
                    <a:pt x="25263" y="111293"/>
                    <a:pt x="25263" y="109022"/>
                  </a:cubicBezTo>
                  <a:cubicBezTo>
                    <a:pt x="25263" y="100315"/>
                    <a:pt x="25263" y="100315"/>
                    <a:pt x="25263" y="100315"/>
                  </a:cubicBezTo>
                  <a:cubicBezTo>
                    <a:pt x="25263" y="88958"/>
                    <a:pt x="25263" y="88958"/>
                    <a:pt x="25263" y="88958"/>
                  </a:cubicBezTo>
                  <a:cubicBezTo>
                    <a:pt x="25263" y="88580"/>
                    <a:pt x="24360" y="88201"/>
                    <a:pt x="23458" y="88201"/>
                  </a:cubicBezTo>
                  <a:cubicBezTo>
                    <a:pt x="23458" y="88201"/>
                    <a:pt x="23458" y="88201"/>
                    <a:pt x="23458" y="88201"/>
                  </a:cubicBezTo>
                  <a:cubicBezTo>
                    <a:pt x="21654" y="88201"/>
                    <a:pt x="20751" y="88580"/>
                    <a:pt x="20751" y="88958"/>
                  </a:cubicBezTo>
                  <a:cubicBezTo>
                    <a:pt x="20751" y="100315"/>
                    <a:pt x="20751" y="100315"/>
                    <a:pt x="20751" y="100315"/>
                  </a:cubicBezTo>
                  <a:cubicBezTo>
                    <a:pt x="20751" y="102208"/>
                    <a:pt x="18045" y="103722"/>
                    <a:pt x="13533" y="103722"/>
                  </a:cubicBezTo>
                  <a:cubicBezTo>
                    <a:pt x="9022" y="104100"/>
                    <a:pt x="4511" y="102586"/>
                    <a:pt x="4511" y="100315"/>
                  </a:cubicBezTo>
                  <a:cubicBezTo>
                    <a:pt x="4511" y="71545"/>
                    <a:pt x="4511" y="71545"/>
                    <a:pt x="4511" y="71545"/>
                  </a:cubicBezTo>
                  <a:cubicBezTo>
                    <a:pt x="4511" y="67003"/>
                    <a:pt x="10827" y="62460"/>
                    <a:pt x="19849" y="60189"/>
                  </a:cubicBezTo>
                  <a:cubicBezTo>
                    <a:pt x="20751" y="59810"/>
                    <a:pt x="20751" y="59810"/>
                    <a:pt x="20751" y="59432"/>
                  </a:cubicBezTo>
                  <a:cubicBezTo>
                    <a:pt x="20751" y="52239"/>
                    <a:pt x="20751" y="52239"/>
                    <a:pt x="20751" y="52239"/>
                  </a:cubicBezTo>
                  <a:cubicBezTo>
                    <a:pt x="34285" y="52239"/>
                    <a:pt x="34285" y="52239"/>
                    <a:pt x="34285" y="52239"/>
                  </a:cubicBezTo>
                  <a:cubicBezTo>
                    <a:pt x="34285" y="53375"/>
                    <a:pt x="34285" y="53375"/>
                    <a:pt x="34285" y="53375"/>
                  </a:cubicBezTo>
                  <a:cubicBezTo>
                    <a:pt x="34285" y="54132"/>
                    <a:pt x="35187" y="54511"/>
                    <a:pt x="36992" y="54511"/>
                  </a:cubicBezTo>
                  <a:cubicBezTo>
                    <a:pt x="59548" y="54511"/>
                    <a:pt x="59548" y="54511"/>
                    <a:pt x="59548" y="54511"/>
                  </a:cubicBezTo>
                  <a:cubicBezTo>
                    <a:pt x="60451" y="54511"/>
                    <a:pt x="61353" y="54132"/>
                    <a:pt x="61353" y="53375"/>
                  </a:cubicBezTo>
                  <a:cubicBezTo>
                    <a:pt x="61353" y="52239"/>
                    <a:pt x="61353" y="52239"/>
                    <a:pt x="61353" y="52239"/>
                  </a:cubicBezTo>
                  <a:cubicBezTo>
                    <a:pt x="74887" y="52239"/>
                    <a:pt x="74887" y="52239"/>
                    <a:pt x="74887" y="52239"/>
                  </a:cubicBezTo>
                  <a:cubicBezTo>
                    <a:pt x="74887" y="59053"/>
                    <a:pt x="74887" y="59053"/>
                    <a:pt x="74887" y="59053"/>
                  </a:cubicBezTo>
                  <a:cubicBezTo>
                    <a:pt x="74887" y="59432"/>
                    <a:pt x="74887" y="59810"/>
                    <a:pt x="75789" y="59810"/>
                  </a:cubicBezTo>
                  <a:cubicBezTo>
                    <a:pt x="80300" y="60946"/>
                    <a:pt x="84812" y="62460"/>
                    <a:pt x="87518" y="64353"/>
                  </a:cubicBezTo>
                  <a:cubicBezTo>
                    <a:pt x="99248" y="71924"/>
                    <a:pt x="113684" y="84794"/>
                    <a:pt x="113684" y="85173"/>
                  </a:cubicBezTo>
                  <a:cubicBezTo>
                    <a:pt x="113684" y="85173"/>
                    <a:pt x="113684" y="85173"/>
                    <a:pt x="113684" y="85173"/>
                  </a:cubicBezTo>
                  <a:cubicBezTo>
                    <a:pt x="115488" y="86309"/>
                    <a:pt x="115488" y="87444"/>
                    <a:pt x="112781" y="885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9" name="Google Shape;99;p5"/>
          <p:cNvGrpSpPr/>
          <p:nvPr/>
        </p:nvGrpSpPr>
        <p:grpSpPr>
          <a:xfrm>
            <a:off x="7106138" y="2674863"/>
            <a:ext cx="1551087" cy="2468625"/>
            <a:chOff x="715963" y="3538538"/>
            <a:chExt cx="1551087" cy="2468625"/>
          </a:xfrm>
        </p:grpSpPr>
        <p:sp>
          <p:nvSpPr>
            <p:cNvPr id="100" name="Google Shape;100;p5"/>
            <p:cNvSpPr/>
            <p:nvPr/>
          </p:nvSpPr>
          <p:spPr>
            <a:xfrm>
              <a:off x="78581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40000" y="120000"/>
                  </a:cubicBezTo>
                  <a:cubicBezTo>
                    <a:pt x="8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80000" y="0"/>
                    <a:pt x="4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17563" y="4429125"/>
              <a:ext cx="15900" cy="33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0000" y="0"/>
                  </a:moveTo>
                  <a:cubicBezTo>
                    <a:pt x="40000" y="0"/>
                    <a:pt x="0" y="20000"/>
                    <a:pt x="0" y="20000"/>
                  </a:cubicBezTo>
                  <a:cubicBezTo>
                    <a:pt x="0" y="100000"/>
                    <a:pt x="0" y="100000"/>
                    <a:pt x="0" y="100000"/>
                  </a:cubicBezTo>
                  <a:cubicBezTo>
                    <a:pt x="0" y="100000"/>
                    <a:pt x="40000" y="120000"/>
                    <a:pt x="80000" y="120000"/>
                  </a:cubicBezTo>
                  <a:cubicBezTo>
                    <a:pt x="120000" y="120000"/>
                    <a:pt x="120000" y="100000"/>
                    <a:pt x="120000" y="100000"/>
                  </a:cubicBezTo>
                  <a:cubicBezTo>
                    <a:pt x="120000" y="20000"/>
                    <a:pt x="120000" y="20000"/>
                    <a:pt x="120000" y="20000"/>
                  </a:cubicBezTo>
                  <a:cubicBezTo>
                    <a:pt x="120000" y="20000"/>
                    <a:pt x="120000" y="0"/>
                    <a:pt x="8000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5"/>
            <p:cNvSpPr/>
            <p:nvPr/>
          </p:nvSpPr>
          <p:spPr>
            <a:xfrm>
              <a:off x="715963" y="4392613"/>
              <a:ext cx="187200" cy="401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3142" y="24000"/>
                  </a:moveTo>
                  <a:cubicBezTo>
                    <a:pt x="99428" y="24000"/>
                    <a:pt x="99428" y="24000"/>
                    <a:pt x="99428" y="24000"/>
                  </a:cubicBezTo>
                  <a:cubicBezTo>
                    <a:pt x="99428" y="3200"/>
                    <a:pt x="99428" y="3200"/>
                    <a:pt x="99428" y="3200"/>
                  </a:cubicBezTo>
                  <a:cubicBezTo>
                    <a:pt x="99428" y="1600"/>
                    <a:pt x="96000" y="0"/>
                    <a:pt x="92571" y="0"/>
                  </a:cubicBezTo>
                  <a:cubicBezTo>
                    <a:pt x="27428" y="0"/>
                    <a:pt x="27428" y="0"/>
                    <a:pt x="27428" y="0"/>
                  </a:cubicBezTo>
                  <a:cubicBezTo>
                    <a:pt x="24000" y="0"/>
                    <a:pt x="20571" y="1600"/>
                    <a:pt x="20571" y="3200"/>
                  </a:cubicBezTo>
                  <a:cubicBezTo>
                    <a:pt x="20571" y="24000"/>
                    <a:pt x="20571" y="24000"/>
                    <a:pt x="20571" y="24000"/>
                  </a:cubicBezTo>
                  <a:cubicBezTo>
                    <a:pt x="6857" y="24000"/>
                    <a:pt x="6857" y="24000"/>
                    <a:pt x="6857" y="24000"/>
                  </a:cubicBezTo>
                  <a:cubicBezTo>
                    <a:pt x="3428" y="24000"/>
                    <a:pt x="0" y="25600"/>
                    <a:pt x="0" y="28800"/>
                  </a:cubicBezTo>
                  <a:cubicBezTo>
                    <a:pt x="0" y="97600"/>
                    <a:pt x="0" y="97600"/>
                    <a:pt x="0" y="97600"/>
                  </a:cubicBezTo>
                  <a:cubicBezTo>
                    <a:pt x="0" y="110400"/>
                    <a:pt x="20571" y="120000"/>
                    <a:pt x="48000" y="120000"/>
                  </a:cubicBezTo>
                  <a:cubicBezTo>
                    <a:pt x="72000" y="120000"/>
                    <a:pt x="72000" y="120000"/>
                    <a:pt x="72000" y="120000"/>
                  </a:cubicBezTo>
                  <a:cubicBezTo>
                    <a:pt x="99428" y="120000"/>
                    <a:pt x="120000" y="110400"/>
                    <a:pt x="120000" y="97600"/>
                  </a:cubicBezTo>
                  <a:cubicBezTo>
                    <a:pt x="120000" y="28800"/>
                    <a:pt x="120000" y="28800"/>
                    <a:pt x="120000" y="28800"/>
                  </a:cubicBezTo>
                  <a:cubicBezTo>
                    <a:pt x="120000" y="25600"/>
                    <a:pt x="116571" y="24000"/>
                    <a:pt x="113142" y="24000"/>
                  </a:cubicBezTo>
                  <a:close/>
                  <a:moveTo>
                    <a:pt x="37714" y="8000"/>
                  </a:moveTo>
                  <a:cubicBezTo>
                    <a:pt x="82285" y="8000"/>
                    <a:pt x="82285" y="8000"/>
                    <a:pt x="82285" y="8000"/>
                  </a:cubicBezTo>
                  <a:cubicBezTo>
                    <a:pt x="82285" y="24000"/>
                    <a:pt x="82285" y="24000"/>
                    <a:pt x="82285" y="24000"/>
                  </a:cubicBezTo>
                  <a:cubicBezTo>
                    <a:pt x="37714" y="24000"/>
                    <a:pt x="37714" y="24000"/>
                    <a:pt x="37714" y="24000"/>
                  </a:cubicBezTo>
                  <a:lnTo>
                    <a:pt x="37714" y="8000"/>
                  </a:lnTo>
                  <a:close/>
                  <a:moveTo>
                    <a:pt x="72000" y="113600"/>
                  </a:moveTo>
                  <a:cubicBezTo>
                    <a:pt x="48000" y="113600"/>
                    <a:pt x="48000" y="113600"/>
                    <a:pt x="48000" y="113600"/>
                  </a:cubicBezTo>
                  <a:cubicBezTo>
                    <a:pt x="30857" y="113600"/>
                    <a:pt x="17142" y="105600"/>
                    <a:pt x="17142" y="97600"/>
                  </a:cubicBezTo>
                  <a:cubicBezTo>
                    <a:pt x="17142" y="32000"/>
                    <a:pt x="17142" y="32000"/>
                    <a:pt x="17142" y="32000"/>
                  </a:cubicBezTo>
                  <a:cubicBezTo>
                    <a:pt x="27428" y="32000"/>
                    <a:pt x="27428" y="32000"/>
                    <a:pt x="27428" y="32000"/>
                  </a:cubicBezTo>
                  <a:cubicBezTo>
                    <a:pt x="92571" y="32000"/>
                    <a:pt x="92571" y="32000"/>
                    <a:pt x="92571" y="32000"/>
                  </a:cubicBezTo>
                  <a:cubicBezTo>
                    <a:pt x="102857" y="32000"/>
                    <a:pt x="102857" y="32000"/>
                    <a:pt x="102857" y="32000"/>
                  </a:cubicBezTo>
                  <a:cubicBezTo>
                    <a:pt x="102857" y="97600"/>
                    <a:pt x="102857" y="97600"/>
                    <a:pt x="102857" y="97600"/>
                  </a:cubicBezTo>
                  <a:cubicBezTo>
                    <a:pt x="102857" y="105600"/>
                    <a:pt x="89142" y="113600"/>
                    <a:pt x="72000" y="1136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5"/>
            <p:cNvSpPr/>
            <p:nvPr/>
          </p:nvSpPr>
          <p:spPr>
            <a:xfrm>
              <a:off x="758825" y="4521200"/>
              <a:ext cx="1017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7368" y="0"/>
                  </a:moveTo>
                  <a:cubicBezTo>
                    <a:pt x="12631" y="0"/>
                    <a:pt x="12631" y="0"/>
                    <a:pt x="12631" y="0"/>
                  </a:cubicBezTo>
                  <a:cubicBezTo>
                    <a:pt x="6315" y="0"/>
                    <a:pt x="0" y="24000"/>
                    <a:pt x="0" y="72000"/>
                  </a:cubicBezTo>
                  <a:cubicBezTo>
                    <a:pt x="0" y="96000"/>
                    <a:pt x="6315" y="120000"/>
                    <a:pt x="12631" y="120000"/>
                  </a:cubicBezTo>
                  <a:cubicBezTo>
                    <a:pt x="107368" y="120000"/>
                    <a:pt x="107368" y="120000"/>
                    <a:pt x="107368" y="120000"/>
                  </a:cubicBezTo>
                  <a:cubicBezTo>
                    <a:pt x="113684" y="120000"/>
                    <a:pt x="120000" y="96000"/>
                    <a:pt x="120000" y="72000"/>
                  </a:cubicBezTo>
                  <a:cubicBezTo>
                    <a:pt x="120000" y="24000"/>
                    <a:pt x="113684" y="0"/>
                    <a:pt x="10736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5"/>
            <p:cNvSpPr/>
            <p:nvPr/>
          </p:nvSpPr>
          <p:spPr>
            <a:xfrm>
              <a:off x="1293813" y="4230688"/>
              <a:ext cx="523800" cy="3714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448" y="120000"/>
                  </a:moveTo>
                  <a:cubicBezTo>
                    <a:pt x="105306" y="120000"/>
                    <a:pt x="105306" y="120000"/>
                    <a:pt x="105306" y="120000"/>
                  </a:cubicBezTo>
                  <a:cubicBezTo>
                    <a:pt x="105306" y="116521"/>
                    <a:pt x="106530" y="113043"/>
                    <a:pt x="107755" y="111304"/>
                  </a:cubicBezTo>
                  <a:cubicBezTo>
                    <a:pt x="105306" y="111304"/>
                    <a:pt x="105306" y="111304"/>
                    <a:pt x="105306" y="111304"/>
                  </a:cubicBezTo>
                  <a:cubicBezTo>
                    <a:pt x="105306" y="8695"/>
                    <a:pt x="105306" y="8695"/>
                    <a:pt x="105306" y="8695"/>
                  </a:cubicBezTo>
                  <a:cubicBezTo>
                    <a:pt x="115102" y="8695"/>
                    <a:pt x="115102" y="8695"/>
                    <a:pt x="115102" y="8695"/>
                  </a:cubicBezTo>
                  <a:cubicBezTo>
                    <a:pt x="115102" y="102608"/>
                    <a:pt x="115102" y="102608"/>
                    <a:pt x="115102" y="102608"/>
                  </a:cubicBezTo>
                  <a:cubicBezTo>
                    <a:pt x="116326" y="102608"/>
                    <a:pt x="118775" y="100869"/>
                    <a:pt x="119999" y="100869"/>
                  </a:cubicBezTo>
                  <a:cubicBezTo>
                    <a:pt x="119999" y="3478"/>
                    <a:pt x="119999" y="3478"/>
                    <a:pt x="119999" y="3478"/>
                  </a:cubicBezTo>
                  <a:cubicBezTo>
                    <a:pt x="119999" y="1739"/>
                    <a:pt x="118775" y="0"/>
                    <a:pt x="117551" y="0"/>
                  </a:cubicBezTo>
                  <a:cubicBezTo>
                    <a:pt x="101632" y="0"/>
                    <a:pt x="101632" y="0"/>
                    <a:pt x="101632" y="0"/>
                  </a:cubicBezTo>
                  <a:cubicBezTo>
                    <a:pt x="100408" y="0"/>
                    <a:pt x="99183" y="1739"/>
                    <a:pt x="99183" y="3478"/>
                  </a:cubicBezTo>
                  <a:cubicBezTo>
                    <a:pt x="99183" y="111304"/>
                    <a:pt x="99183" y="111304"/>
                    <a:pt x="99183" y="111304"/>
                  </a:cubicBezTo>
                  <a:cubicBezTo>
                    <a:pt x="89387" y="111304"/>
                    <a:pt x="89387" y="111304"/>
                    <a:pt x="89387" y="111304"/>
                  </a:cubicBezTo>
                  <a:cubicBezTo>
                    <a:pt x="89387" y="55652"/>
                    <a:pt x="89387" y="55652"/>
                    <a:pt x="89387" y="55652"/>
                  </a:cubicBezTo>
                  <a:cubicBezTo>
                    <a:pt x="89387" y="53913"/>
                    <a:pt x="88163" y="52173"/>
                    <a:pt x="85714" y="52173"/>
                  </a:cubicBezTo>
                  <a:cubicBezTo>
                    <a:pt x="69795" y="52173"/>
                    <a:pt x="69795" y="52173"/>
                    <a:pt x="69795" y="52173"/>
                  </a:cubicBezTo>
                  <a:cubicBezTo>
                    <a:pt x="68571" y="52173"/>
                    <a:pt x="67346" y="53913"/>
                    <a:pt x="67346" y="55652"/>
                  </a:cubicBezTo>
                  <a:cubicBezTo>
                    <a:pt x="67346" y="111304"/>
                    <a:pt x="67346" y="111304"/>
                    <a:pt x="67346" y="111304"/>
                  </a:cubicBezTo>
                  <a:cubicBezTo>
                    <a:pt x="57551" y="111304"/>
                    <a:pt x="57551" y="111304"/>
                    <a:pt x="57551" y="111304"/>
                  </a:cubicBezTo>
                  <a:cubicBezTo>
                    <a:pt x="57551" y="41739"/>
                    <a:pt x="57551" y="41739"/>
                    <a:pt x="57551" y="41739"/>
                  </a:cubicBezTo>
                  <a:cubicBezTo>
                    <a:pt x="57551" y="38260"/>
                    <a:pt x="56326" y="36521"/>
                    <a:pt x="55102" y="36521"/>
                  </a:cubicBezTo>
                  <a:cubicBezTo>
                    <a:pt x="39183" y="36521"/>
                    <a:pt x="39183" y="36521"/>
                    <a:pt x="39183" y="36521"/>
                  </a:cubicBezTo>
                  <a:cubicBezTo>
                    <a:pt x="37959" y="36521"/>
                    <a:pt x="35510" y="38260"/>
                    <a:pt x="35510" y="41739"/>
                  </a:cubicBezTo>
                  <a:cubicBezTo>
                    <a:pt x="35510" y="111304"/>
                    <a:pt x="35510" y="111304"/>
                    <a:pt x="35510" y="111304"/>
                  </a:cubicBezTo>
                  <a:cubicBezTo>
                    <a:pt x="25714" y="111304"/>
                    <a:pt x="25714" y="111304"/>
                    <a:pt x="25714" y="111304"/>
                  </a:cubicBezTo>
                  <a:cubicBezTo>
                    <a:pt x="25714" y="78260"/>
                    <a:pt x="25714" y="78260"/>
                    <a:pt x="25714" y="78260"/>
                  </a:cubicBezTo>
                  <a:cubicBezTo>
                    <a:pt x="25714" y="76521"/>
                    <a:pt x="24489" y="74782"/>
                    <a:pt x="23265" y="74782"/>
                  </a:cubicBezTo>
                  <a:cubicBezTo>
                    <a:pt x="7346" y="74782"/>
                    <a:pt x="7346" y="74782"/>
                    <a:pt x="7346" y="74782"/>
                  </a:cubicBezTo>
                  <a:cubicBezTo>
                    <a:pt x="6122" y="74782"/>
                    <a:pt x="4897" y="76521"/>
                    <a:pt x="4897" y="78260"/>
                  </a:cubicBezTo>
                  <a:cubicBezTo>
                    <a:pt x="4897" y="111304"/>
                    <a:pt x="4897" y="111304"/>
                    <a:pt x="4897" y="111304"/>
                  </a:cubicBezTo>
                  <a:cubicBezTo>
                    <a:pt x="2448" y="111304"/>
                    <a:pt x="2448" y="111304"/>
                    <a:pt x="2448" y="111304"/>
                  </a:cubicBezTo>
                  <a:cubicBezTo>
                    <a:pt x="1224" y="111304"/>
                    <a:pt x="0" y="113043"/>
                    <a:pt x="0" y="114782"/>
                  </a:cubicBezTo>
                  <a:cubicBezTo>
                    <a:pt x="0" y="118260"/>
                    <a:pt x="1224" y="120000"/>
                    <a:pt x="2448" y="120000"/>
                  </a:cubicBezTo>
                  <a:close/>
                  <a:moveTo>
                    <a:pt x="73469" y="60869"/>
                  </a:moveTo>
                  <a:cubicBezTo>
                    <a:pt x="83265" y="60869"/>
                    <a:pt x="83265" y="60869"/>
                    <a:pt x="83265" y="60869"/>
                  </a:cubicBezTo>
                  <a:cubicBezTo>
                    <a:pt x="83265" y="111304"/>
                    <a:pt x="83265" y="111304"/>
                    <a:pt x="83265" y="111304"/>
                  </a:cubicBezTo>
                  <a:cubicBezTo>
                    <a:pt x="73469" y="111304"/>
                    <a:pt x="73469" y="111304"/>
                    <a:pt x="73469" y="111304"/>
                  </a:cubicBezTo>
                  <a:lnTo>
                    <a:pt x="73469" y="60869"/>
                  </a:lnTo>
                  <a:close/>
                  <a:moveTo>
                    <a:pt x="41632" y="45217"/>
                  </a:moveTo>
                  <a:cubicBezTo>
                    <a:pt x="51428" y="45217"/>
                    <a:pt x="51428" y="45217"/>
                    <a:pt x="51428" y="45217"/>
                  </a:cubicBezTo>
                  <a:cubicBezTo>
                    <a:pt x="51428" y="111304"/>
                    <a:pt x="51428" y="111304"/>
                    <a:pt x="51428" y="111304"/>
                  </a:cubicBezTo>
                  <a:cubicBezTo>
                    <a:pt x="41632" y="111304"/>
                    <a:pt x="41632" y="111304"/>
                    <a:pt x="41632" y="111304"/>
                  </a:cubicBezTo>
                  <a:lnTo>
                    <a:pt x="41632" y="45217"/>
                  </a:lnTo>
                  <a:close/>
                  <a:moveTo>
                    <a:pt x="11020" y="83478"/>
                  </a:moveTo>
                  <a:cubicBezTo>
                    <a:pt x="20816" y="83478"/>
                    <a:pt x="20816" y="83478"/>
                    <a:pt x="20816" y="83478"/>
                  </a:cubicBezTo>
                  <a:cubicBezTo>
                    <a:pt x="20816" y="111304"/>
                    <a:pt x="20816" y="111304"/>
                    <a:pt x="20816" y="111304"/>
                  </a:cubicBezTo>
                  <a:cubicBezTo>
                    <a:pt x="11020" y="111304"/>
                    <a:pt x="11020" y="111304"/>
                    <a:pt x="11020" y="111304"/>
                  </a:cubicBezTo>
                  <a:lnTo>
                    <a:pt x="11020" y="8347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1106488" y="3538538"/>
              <a:ext cx="936600" cy="1255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2971" y="117948"/>
                  </a:moveTo>
                  <a:cubicBezTo>
                    <a:pt x="3428" y="117948"/>
                    <a:pt x="3428" y="117948"/>
                    <a:pt x="3428" y="117948"/>
                  </a:cubicBezTo>
                  <a:cubicBezTo>
                    <a:pt x="3428" y="2564"/>
                    <a:pt x="3428" y="2564"/>
                    <a:pt x="3428" y="2564"/>
                  </a:cubicBezTo>
                  <a:cubicBezTo>
                    <a:pt x="75428" y="2564"/>
                    <a:pt x="75428" y="2564"/>
                    <a:pt x="75428" y="2564"/>
                  </a:cubicBezTo>
                  <a:cubicBezTo>
                    <a:pt x="75428" y="31794"/>
                    <a:pt x="75428" y="31794"/>
                    <a:pt x="75428" y="31794"/>
                  </a:cubicBezTo>
                  <a:cubicBezTo>
                    <a:pt x="75428" y="32820"/>
                    <a:pt x="76114" y="33333"/>
                    <a:pt x="76800" y="33333"/>
                  </a:cubicBezTo>
                  <a:cubicBezTo>
                    <a:pt x="116571" y="33333"/>
                    <a:pt x="116571" y="33333"/>
                    <a:pt x="116571" y="33333"/>
                  </a:cubicBezTo>
                  <a:cubicBezTo>
                    <a:pt x="116571" y="92307"/>
                    <a:pt x="116571" y="92307"/>
                    <a:pt x="116571" y="92307"/>
                  </a:cubicBezTo>
                  <a:cubicBezTo>
                    <a:pt x="117257" y="92820"/>
                    <a:pt x="117257" y="94358"/>
                    <a:pt x="117257" y="95384"/>
                  </a:cubicBezTo>
                  <a:cubicBezTo>
                    <a:pt x="117257" y="97435"/>
                    <a:pt x="117257" y="97435"/>
                    <a:pt x="117257" y="97435"/>
                  </a:cubicBezTo>
                  <a:cubicBezTo>
                    <a:pt x="117942" y="97435"/>
                    <a:pt x="118628" y="96923"/>
                    <a:pt x="119999" y="96410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999" y="31794"/>
                    <a:pt x="119999" y="31794"/>
                    <a:pt x="119999" y="31794"/>
                  </a:cubicBezTo>
                  <a:cubicBezTo>
                    <a:pt x="119314" y="31794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119314" y="31282"/>
                    <a:pt x="119314" y="31282"/>
                    <a:pt x="119314" y="31282"/>
                  </a:cubicBezTo>
                  <a:cubicBezTo>
                    <a:pt x="78171" y="512"/>
                    <a:pt x="78171" y="512"/>
                    <a:pt x="78171" y="512"/>
                  </a:cubicBezTo>
                  <a:cubicBezTo>
                    <a:pt x="78171" y="512"/>
                    <a:pt x="78171" y="512"/>
                    <a:pt x="78171" y="0"/>
                  </a:cubicBezTo>
                  <a:cubicBezTo>
                    <a:pt x="78171" y="0"/>
                    <a:pt x="78171" y="0"/>
                    <a:pt x="78171" y="0"/>
                  </a:cubicBezTo>
                  <a:cubicBezTo>
                    <a:pt x="78171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7485" y="0"/>
                  </a:cubicBezTo>
                  <a:cubicBezTo>
                    <a:pt x="77485" y="0"/>
                    <a:pt x="77485" y="0"/>
                    <a:pt x="76800" y="0"/>
                  </a:cubicBezTo>
                  <a:cubicBezTo>
                    <a:pt x="2057" y="0"/>
                    <a:pt x="2057" y="0"/>
                    <a:pt x="2057" y="0"/>
                  </a:cubicBezTo>
                  <a:cubicBezTo>
                    <a:pt x="685" y="0"/>
                    <a:pt x="0" y="512"/>
                    <a:pt x="0" y="1538"/>
                  </a:cubicBezTo>
                  <a:cubicBezTo>
                    <a:pt x="0" y="118974"/>
                    <a:pt x="0" y="118974"/>
                    <a:pt x="0" y="118974"/>
                  </a:cubicBezTo>
                  <a:cubicBezTo>
                    <a:pt x="0" y="119487"/>
                    <a:pt x="685" y="120000"/>
                    <a:pt x="2057" y="120000"/>
                  </a:cubicBezTo>
                  <a:cubicBezTo>
                    <a:pt x="82971" y="120000"/>
                    <a:pt x="82971" y="120000"/>
                    <a:pt x="82971" y="120000"/>
                  </a:cubicBezTo>
                  <a:lnTo>
                    <a:pt x="82971" y="117948"/>
                  </a:lnTo>
                  <a:close/>
                  <a:moveTo>
                    <a:pt x="78857" y="4102"/>
                  </a:moveTo>
                  <a:cubicBezTo>
                    <a:pt x="113828" y="30769"/>
                    <a:pt x="113828" y="30769"/>
                    <a:pt x="113828" y="30769"/>
                  </a:cubicBezTo>
                  <a:cubicBezTo>
                    <a:pt x="78857" y="30769"/>
                    <a:pt x="78857" y="30769"/>
                    <a:pt x="78857" y="30769"/>
                  </a:cubicBezTo>
                  <a:lnTo>
                    <a:pt x="78857" y="41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5"/>
            <p:cNvSpPr/>
            <p:nvPr/>
          </p:nvSpPr>
          <p:spPr>
            <a:xfrm>
              <a:off x="1293813" y="3748088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5"/>
            <p:cNvSpPr/>
            <p:nvPr/>
          </p:nvSpPr>
          <p:spPr>
            <a:xfrm>
              <a:off x="1293813" y="3919538"/>
              <a:ext cx="250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6000"/>
                    <a:pt x="120000" y="48000"/>
                  </a:cubicBezTo>
                  <a:cubicBezTo>
                    <a:pt x="120000" y="24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24000"/>
                    <a:pt x="0" y="48000"/>
                  </a:cubicBezTo>
                  <a:cubicBezTo>
                    <a:pt x="0" y="96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5"/>
            <p:cNvSpPr/>
            <p:nvPr/>
          </p:nvSpPr>
          <p:spPr>
            <a:xfrm>
              <a:off x="1325563" y="4048125"/>
              <a:ext cx="480900" cy="301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77333" y="64285"/>
                  </a:moveTo>
                  <a:cubicBezTo>
                    <a:pt x="74666" y="64285"/>
                    <a:pt x="72000" y="66428"/>
                    <a:pt x="70666" y="68571"/>
                  </a:cubicBezTo>
                  <a:cubicBezTo>
                    <a:pt x="52000" y="59999"/>
                    <a:pt x="52000" y="59999"/>
                    <a:pt x="52000" y="59999"/>
                  </a:cubicBezTo>
                  <a:cubicBezTo>
                    <a:pt x="52000" y="51428"/>
                    <a:pt x="48000" y="44999"/>
                    <a:pt x="42666" y="44999"/>
                  </a:cubicBezTo>
                  <a:cubicBezTo>
                    <a:pt x="38666" y="44999"/>
                    <a:pt x="34666" y="51428"/>
                    <a:pt x="34666" y="59999"/>
                  </a:cubicBezTo>
                  <a:cubicBezTo>
                    <a:pt x="34666" y="62142"/>
                    <a:pt x="34666" y="62142"/>
                    <a:pt x="34666" y="64285"/>
                  </a:cubicBezTo>
                  <a:cubicBezTo>
                    <a:pt x="13333" y="92142"/>
                    <a:pt x="13333" y="92142"/>
                    <a:pt x="13333" y="92142"/>
                  </a:cubicBezTo>
                  <a:cubicBezTo>
                    <a:pt x="12000" y="92142"/>
                    <a:pt x="10666" y="92142"/>
                    <a:pt x="9333" y="92142"/>
                  </a:cubicBezTo>
                  <a:cubicBezTo>
                    <a:pt x="4000" y="92142"/>
                    <a:pt x="0" y="98571"/>
                    <a:pt x="0" y="104999"/>
                  </a:cubicBezTo>
                  <a:cubicBezTo>
                    <a:pt x="0" y="113571"/>
                    <a:pt x="4000" y="119999"/>
                    <a:pt x="9333" y="119999"/>
                  </a:cubicBezTo>
                  <a:cubicBezTo>
                    <a:pt x="13333" y="119999"/>
                    <a:pt x="17333" y="113571"/>
                    <a:pt x="17333" y="104999"/>
                  </a:cubicBezTo>
                  <a:cubicBezTo>
                    <a:pt x="17333" y="102857"/>
                    <a:pt x="17333" y="102857"/>
                    <a:pt x="17333" y="100714"/>
                  </a:cubicBezTo>
                  <a:cubicBezTo>
                    <a:pt x="38666" y="72857"/>
                    <a:pt x="38666" y="72857"/>
                    <a:pt x="38666" y="72857"/>
                  </a:cubicBezTo>
                  <a:cubicBezTo>
                    <a:pt x="40000" y="72857"/>
                    <a:pt x="41333" y="75000"/>
                    <a:pt x="42666" y="75000"/>
                  </a:cubicBezTo>
                  <a:cubicBezTo>
                    <a:pt x="45333" y="75000"/>
                    <a:pt x="48000" y="72857"/>
                    <a:pt x="49333" y="68571"/>
                  </a:cubicBezTo>
                  <a:cubicBezTo>
                    <a:pt x="68000" y="79285"/>
                    <a:pt x="68000" y="79285"/>
                    <a:pt x="68000" y="79285"/>
                  </a:cubicBezTo>
                  <a:cubicBezTo>
                    <a:pt x="68000" y="85714"/>
                    <a:pt x="72000" y="92142"/>
                    <a:pt x="77333" y="92142"/>
                  </a:cubicBezTo>
                  <a:cubicBezTo>
                    <a:pt x="82666" y="92142"/>
                    <a:pt x="86666" y="85714"/>
                    <a:pt x="86666" y="77142"/>
                  </a:cubicBezTo>
                  <a:cubicBezTo>
                    <a:pt x="86666" y="75000"/>
                    <a:pt x="85333" y="72857"/>
                    <a:pt x="85333" y="70714"/>
                  </a:cubicBezTo>
                  <a:cubicBezTo>
                    <a:pt x="108000" y="27857"/>
                    <a:pt x="108000" y="27857"/>
                    <a:pt x="108000" y="27857"/>
                  </a:cubicBezTo>
                  <a:cubicBezTo>
                    <a:pt x="109333" y="27857"/>
                    <a:pt x="110666" y="27857"/>
                    <a:pt x="112000" y="27857"/>
                  </a:cubicBezTo>
                  <a:cubicBezTo>
                    <a:pt x="116000" y="27857"/>
                    <a:pt x="120000" y="21428"/>
                    <a:pt x="120000" y="12857"/>
                  </a:cubicBezTo>
                  <a:cubicBezTo>
                    <a:pt x="120000" y="6428"/>
                    <a:pt x="116000" y="0"/>
                    <a:pt x="112000" y="0"/>
                  </a:cubicBezTo>
                  <a:cubicBezTo>
                    <a:pt x="106666" y="0"/>
                    <a:pt x="102666" y="6428"/>
                    <a:pt x="102666" y="12857"/>
                  </a:cubicBezTo>
                  <a:cubicBezTo>
                    <a:pt x="102666" y="17142"/>
                    <a:pt x="102666" y="19285"/>
                    <a:pt x="104000" y="21428"/>
                  </a:cubicBezTo>
                  <a:cubicBezTo>
                    <a:pt x="80000" y="64285"/>
                    <a:pt x="80000" y="64285"/>
                    <a:pt x="80000" y="64285"/>
                  </a:cubicBezTo>
                  <a:cubicBezTo>
                    <a:pt x="78666" y="64285"/>
                    <a:pt x="78666" y="64285"/>
                    <a:pt x="77333" y="64285"/>
                  </a:cubicBezTo>
                  <a:close/>
                  <a:moveTo>
                    <a:pt x="9333" y="109285"/>
                  </a:moveTo>
                  <a:cubicBezTo>
                    <a:pt x="8000" y="109285"/>
                    <a:pt x="6666" y="107142"/>
                    <a:pt x="6666" y="104999"/>
                  </a:cubicBezTo>
                  <a:cubicBezTo>
                    <a:pt x="6666" y="102857"/>
                    <a:pt x="8000" y="100714"/>
                    <a:pt x="9333" y="100714"/>
                  </a:cubicBezTo>
                  <a:cubicBezTo>
                    <a:pt x="10666" y="100714"/>
                    <a:pt x="10666" y="102857"/>
                    <a:pt x="10666" y="104999"/>
                  </a:cubicBezTo>
                  <a:cubicBezTo>
                    <a:pt x="10666" y="107142"/>
                    <a:pt x="10666" y="109285"/>
                    <a:pt x="9333" y="109285"/>
                  </a:cubicBezTo>
                  <a:close/>
                  <a:moveTo>
                    <a:pt x="42666" y="64285"/>
                  </a:moveTo>
                  <a:cubicBezTo>
                    <a:pt x="41333" y="64285"/>
                    <a:pt x="40000" y="62142"/>
                    <a:pt x="40000" y="59999"/>
                  </a:cubicBezTo>
                  <a:cubicBezTo>
                    <a:pt x="40000" y="57857"/>
                    <a:pt x="41333" y="55714"/>
                    <a:pt x="42666" y="55714"/>
                  </a:cubicBezTo>
                  <a:cubicBezTo>
                    <a:pt x="44000" y="55714"/>
                    <a:pt x="45333" y="57857"/>
                    <a:pt x="45333" y="59999"/>
                  </a:cubicBezTo>
                  <a:cubicBezTo>
                    <a:pt x="45333" y="62142"/>
                    <a:pt x="44000" y="64285"/>
                    <a:pt x="42666" y="64285"/>
                  </a:cubicBezTo>
                  <a:close/>
                  <a:moveTo>
                    <a:pt x="77333" y="81428"/>
                  </a:moveTo>
                  <a:cubicBezTo>
                    <a:pt x="76000" y="81428"/>
                    <a:pt x="74666" y="79285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7142"/>
                  </a:cubicBezTo>
                  <a:cubicBezTo>
                    <a:pt x="74666" y="77142"/>
                    <a:pt x="74666" y="77142"/>
                    <a:pt x="74666" y="75000"/>
                  </a:cubicBezTo>
                  <a:cubicBezTo>
                    <a:pt x="76000" y="75000"/>
                    <a:pt x="76000" y="75000"/>
                    <a:pt x="77333" y="75000"/>
                  </a:cubicBezTo>
                  <a:cubicBezTo>
                    <a:pt x="78666" y="75000"/>
                    <a:pt x="80000" y="75000"/>
                    <a:pt x="80000" y="77142"/>
                  </a:cubicBezTo>
                  <a:cubicBezTo>
                    <a:pt x="80000" y="79285"/>
                    <a:pt x="78666" y="81428"/>
                    <a:pt x="77333" y="81428"/>
                  </a:cubicBezTo>
                  <a:close/>
                  <a:moveTo>
                    <a:pt x="112000" y="10714"/>
                  </a:moveTo>
                  <a:cubicBezTo>
                    <a:pt x="113333" y="10714"/>
                    <a:pt x="113333" y="10714"/>
                    <a:pt x="113333" y="12857"/>
                  </a:cubicBezTo>
                  <a:cubicBezTo>
                    <a:pt x="113333" y="14999"/>
                    <a:pt x="113333" y="17142"/>
                    <a:pt x="112000" y="17142"/>
                  </a:cubicBezTo>
                  <a:cubicBezTo>
                    <a:pt x="109333" y="17142"/>
                    <a:pt x="109333" y="14999"/>
                    <a:pt x="109333" y="12857"/>
                  </a:cubicBezTo>
                  <a:cubicBezTo>
                    <a:pt x="109333" y="10714"/>
                    <a:pt x="109333" y="10714"/>
                    <a:pt x="112000" y="107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5"/>
            <p:cNvSpPr/>
            <p:nvPr/>
          </p:nvSpPr>
          <p:spPr>
            <a:xfrm>
              <a:off x="1293813" y="3833813"/>
              <a:ext cx="250800" cy="22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106" y="120000"/>
                  </a:moveTo>
                  <a:cubicBezTo>
                    <a:pt x="114893" y="120000"/>
                    <a:pt x="114893" y="120000"/>
                    <a:pt x="114893" y="120000"/>
                  </a:cubicBezTo>
                  <a:cubicBezTo>
                    <a:pt x="117446" y="120000"/>
                    <a:pt x="120000" y="90000"/>
                    <a:pt x="120000" y="60000"/>
                  </a:cubicBezTo>
                  <a:cubicBezTo>
                    <a:pt x="120000" y="30000"/>
                    <a:pt x="117446" y="0"/>
                    <a:pt x="114893" y="0"/>
                  </a:cubicBezTo>
                  <a:cubicBezTo>
                    <a:pt x="5106" y="0"/>
                    <a:pt x="5106" y="0"/>
                    <a:pt x="5106" y="0"/>
                  </a:cubicBezTo>
                  <a:cubicBezTo>
                    <a:pt x="2553" y="0"/>
                    <a:pt x="0" y="30000"/>
                    <a:pt x="0" y="60000"/>
                  </a:cubicBezTo>
                  <a:cubicBezTo>
                    <a:pt x="0" y="90000"/>
                    <a:pt x="2553" y="120000"/>
                    <a:pt x="5106" y="1200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5"/>
            <p:cNvSpPr/>
            <p:nvPr/>
          </p:nvSpPr>
          <p:spPr>
            <a:xfrm>
              <a:off x="1555750" y="4462463"/>
              <a:ext cx="711300" cy="1544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9774" y="62500"/>
                  </a:moveTo>
                  <a:cubicBezTo>
                    <a:pt x="32481" y="64583"/>
                    <a:pt x="36090" y="66250"/>
                    <a:pt x="41503" y="67916"/>
                  </a:cubicBezTo>
                  <a:cubicBezTo>
                    <a:pt x="41503" y="76250"/>
                    <a:pt x="41503" y="76250"/>
                    <a:pt x="41503" y="76250"/>
                  </a:cubicBezTo>
                  <a:cubicBezTo>
                    <a:pt x="31578" y="76250"/>
                    <a:pt x="31578" y="76250"/>
                    <a:pt x="31578" y="76250"/>
                  </a:cubicBezTo>
                  <a:cubicBezTo>
                    <a:pt x="30676" y="76250"/>
                    <a:pt x="29774" y="77083"/>
                    <a:pt x="29774" y="77500"/>
                  </a:cubicBezTo>
                  <a:cubicBezTo>
                    <a:pt x="29774" y="89166"/>
                    <a:pt x="29774" y="89166"/>
                    <a:pt x="29774" y="89166"/>
                  </a:cubicBezTo>
                  <a:cubicBezTo>
                    <a:pt x="29774" y="120000"/>
                    <a:pt x="29774" y="120000"/>
                    <a:pt x="29774" y="120000"/>
                  </a:cubicBezTo>
                  <a:cubicBezTo>
                    <a:pt x="34285" y="120000"/>
                    <a:pt x="34285" y="120000"/>
                    <a:pt x="34285" y="120000"/>
                  </a:cubicBezTo>
                  <a:cubicBezTo>
                    <a:pt x="34285" y="90000"/>
                    <a:pt x="34285" y="90000"/>
                    <a:pt x="34285" y="90000"/>
                  </a:cubicBezTo>
                  <a:cubicBezTo>
                    <a:pt x="110977" y="90000"/>
                    <a:pt x="110977" y="90000"/>
                    <a:pt x="110977" y="90000"/>
                  </a:cubicBezTo>
                  <a:cubicBezTo>
                    <a:pt x="110977" y="120000"/>
                    <a:pt x="110977" y="120000"/>
                    <a:pt x="110977" y="120000"/>
                  </a:cubicBezTo>
                  <a:cubicBezTo>
                    <a:pt x="115488" y="120000"/>
                    <a:pt x="115488" y="120000"/>
                    <a:pt x="115488" y="120000"/>
                  </a:cubicBezTo>
                  <a:cubicBezTo>
                    <a:pt x="115488" y="89166"/>
                    <a:pt x="115488" y="89166"/>
                    <a:pt x="115488" y="89166"/>
                  </a:cubicBezTo>
                  <a:cubicBezTo>
                    <a:pt x="115488" y="77500"/>
                    <a:pt x="115488" y="77500"/>
                    <a:pt x="115488" y="77500"/>
                  </a:cubicBezTo>
                  <a:cubicBezTo>
                    <a:pt x="115488" y="77083"/>
                    <a:pt x="114586" y="76250"/>
                    <a:pt x="112781" y="76250"/>
                  </a:cubicBezTo>
                  <a:cubicBezTo>
                    <a:pt x="103759" y="76250"/>
                    <a:pt x="103759" y="76250"/>
                    <a:pt x="103759" y="76250"/>
                  </a:cubicBezTo>
                  <a:cubicBezTo>
                    <a:pt x="103759" y="67500"/>
                    <a:pt x="103759" y="67500"/>
                    <a:pt x="103759" y="67500"/>
                  </a:cubicBezTo>
                  <a:cubicBezTo>
                    <a:pt x="113684" y="64166"/>
                    <a:pt x="120000" y="59166"/>
                    <a:pt x="120000" y="53333"/>
                  </a:cubicBezTo>
                  <a:cubicBezTo>
                    <a:pt x="120000" y="21666"/>
                    <a:pt x="120000" y="21666"/>
                    <a:pt x="120000" y="21666"/>
                  </a:cubicBezTo>
                  <a:cubicBezTo>
                    <a:pt x="120000" y="18333"/>
                    <a:pt x="114586" y="15833"/>
                    <a:pt x="107368" y="15833"/>
                  </a:cubicBezTo>
                  <a:cubicBezTo>
                    <a:pt x="104661" y="15833"/>
                    <a:pt x="101954" y="16250"/>
                    <a:pt x="99248" y="17083"/>
                  </a:cubicBezTo>
                  <a:cubicBezTo>
                    <a:pt x="99248" y="12083"/>
                    <a:pt x="99248" y="12083"/>
                    <a:pt x="99248" y="12083"/>
                  </a:cubicBezTo>
                  <a:cubicBezTo>
                    <a:pt x="99248" y="8750"/>
                    <a:pt x="93834" y="6250"/>
                    <a:pt x="86616" y="6250"/>
                  </a:cubicBezTo>
                  <a:cubicBezTo>
                    <a:pt x="83909" y="6250"/>
                    <a:pt x="81203" y="6666"/>
                    <a:pt x="78496" y="7500"/>
                  </a:cubicBezTo>
                  <a:cubicBezTo>
                    <a:pt x="78496" y="5833"/>
                    <a:pt x="78496" y="5833"/>
                    <a:pt x="78496" y="5833"/>
                  </a:cubicBezTo>
                  <a:cubicBezTo>
                    <a:pt x="78496" y="2500"/>
                    <a:pt x="73082" y="0"/>
                    <a:pt x="65864" y="0"/>
                  </a:cubicBezTo>
                  <a:cubicBezTo>
                    <a:pt x="59548" y="0"/>
                    <a:pt x="54135" y="2500"/>
                    <a:pt x="54135" y="5833"/>
                  </a:cubicBezTo>
                  <a:cubicBezTo>
                    <a:pt x="54135" y="7500"/>
                    <a:pt x="54135" y="7500"/>
                    <a:pt x="54135" y="7500"/>
                  </a:cubicBezTo>
                  <a:cubicBezTo>
                    <a:pt x="51428" y="6666"/>
                    <a:pt x="48721" y="6250"/>
                    <a:pt x="45112" y="6250"/>
                  </a:cubicBezTo>
                  <a:cubicBezTo>
                    <a:pt x="38796" y="6250"/>
                    <a:pt x="33383" y="8750"/>
                    <a:pt x="33383" y="12083"/>
                  </a:cubicBezTo>
                  <a:cubicBezTo>
                    <a:pt x="33383" y="41250"/>
                    <a:pt x="33383" y="41250"/>
                    <a:pt x="33383" y="41250"/>
                  </a:cubicBezTo>
                  <a:cubicBezTo>
                    <a:pt x="18947" y="33333"/>
                    <a:pt x="18947" y="33333"/>
                    <a:pt x="18947" y="33333"/>
                  </a:cubicBezTo>
                  <a:cubicBezTo>
                    <a:pt x="18947" y="33333"/>
                    <a:pt x="18045" y="33333"/>
                    <a:pt x="18045" y="33333"/>
                  </a:cubicBezTo>
                  <a:cubicBezTo>
                    <a:pt x="14436" y="31666"/>
                    <a:pt x="8120" y="31666"/>
                    <a:pt x="4511" y="33333"/>
                  </a:cubicBezTo>
                  <a:cubicBezTo>
                    <a:pt x="902" y="35000"/>
                    <a:pt x="0" y="37500"/>
                    <a:pt x="2706" y="39583"/>
                  </a:cubicBezTo>
                  <a:cubicBezTo>
                    <a:pt x="4511" y="40833"/>
                    <a:pt x="18045" y="54166"/>
                    <a:pt x="29774" y="62500"/>
                  </a:cubicBezTo>
                  <a:close/>
                  <a:moveTo>
                    <a:pt x="110977" y="78333"/>
                  </a:moveTo>
                  <a:cubicBezTo>
                    <a:pt x="110977" y="88333"/>
                    <a:pt x="110977" y="88333"/>
                    <a:pt x="110977" y="88333"/>
                  </a:cubicBezTo>
                  <a:cubicBezTo>
                    <a:pt x="34285" y="88333"/>
                    <a:pt x="34285" y="88333"/>
                    <a:pt x="34285" y="88333"/>
                  </a:cubicBezTo>
                  <a:cubicBezTo>
                    <a:pt x="34285" y="78333"/>
                    <a:pt x="34285" y="78333"/>
                    <a:pt x="34285" y="78333"/>
                  </a:cubicBezTo>
                  <a:lnTo>
                    <a:pt x="110977" y="78333"/>
                  </a:lnTo>
                  <a:close/>
                  <a:moveTo>
                    <a:pt x="7218" y="35000"/>
                  </a:moveTo>
                  <a:cubicBezTo>
                    <a:pt x="9022" y="33750"/>
                    <a:pt x="12631" y="33750"/>
                    <a:pt x="15338" y="34583"/>
                  </a:cubicBezTo>
                  <a:cubicBezTo>
                    <a:pt x="33383" y="44583"/>
                    <a:pt x="33383" y="44583"/>
                    <a:pt x="33383" y="44583"/>
                  </a:cubicBezTo>
                  <a:cubicBezTo>
                    <a:pt x="34285" y="45000"/>
                    <a:pt x="35187" y="45000"/>
                    <a:pt x="36090" y="45000"/>
                  </a:cubicBezTo>
                  <a:cubicBezTo>
                    <a:pt x="36992" y="44583"/>
                    <a:pt x="36992" y="44166"/>
                    <a:pt x="36992" y="43750"/>
                  </a:cubicBezTo>
                  <a:cubicBezTo>
                    <a:pt x="36992" y="12083"/>
                    <a:pt x="36992" y="12083"/>
                    <a:pt x="36992" y="12083"/>
                  </a:cubicBezTo>
                  <a:cubicBezTo>
                    <a:pt x="36992" y="10416"/>
                    <a:pt x="40601" y="8750"/>
                    <a:pt x="44210" y="8333"/>
                  </a:cubicBezTo>
                  <a:cubicBezTo>
                    <a:pt x="49624" y="7916"/>
                    <a:pt x="54135" y="10000"/>
                    <a:pt x="54135" y="12083"/>
                  </a:cubicBezTo>
                  <a:cubicBezTo>
                    <a:pt x="54135" y="29583"/>
                    <a:pt x="54135" y="29583"/>
                    <a:pt x="54135" y="29583"/>
                  </a:cubicBezTo>
                  <a:cubicBezTo>
                    <a:pt x="54135" y="30000"/>
                    <a:pt x="55037" y="30416"/>
                    <a:pt x="55939" y="30416"/>
                  </a:cubicBezTo>
                  <a:cubicBezTo>
                    <a:pt x="55939" y="30416"/>
                    <a:pt x="55939" y="30416"/>
                    <a:pt x="55939" y="30416"/>
                  </a:cubicBezTo>
                  <a:cubicBezTo>
                    <a:pt x="56842" y="30416"/>
                    <a:pt x="57744" y="30000"/>
                    <a:pt x="57744" y="29583"/>
                  </a:cubicBezTo>
                  <a:cubicBezTo>
                    <a:pt x="57744" y="12083"/>
                    <a:pt x="57744" y="12083"/>
                    <a:pt x="57744" y="12083"/>
                  </a:cubicBezTo>
                  <a:cubicBezTo>
                    <a:pt x="57744" y="5833"/>
                    <a:pt x="57744" y="5833"/>
                    <a:pt x="57744" y="5833"/>
                  </a:cubicBezTo>
                  <a:cubicBezTo>
                    <a:pt x="57744" y="3750"/>
                    <a:pt x="61353" y="2083"/>
                    <a:pt x="64962" y="2083"/>
                  </a:cubicBezTo>
                  <a:cubicBezTo>
                    <a:pt x="70375" y="1666"/>
                    <a:pt x="73984" y="3333"/>
                    <a:pt x="73984" y="5833"/>
                  </a:cubicBezTo>
                  <a:cubicBezTo>
                    <a:pt x="73984" y="12083"/>
                    <a:pt x="73984" y="12083"/>
                    <a:pt x="73984" y="12083"/>
                  </a:cubicBezTo>
                  <a:cubicBezTo>
                    <a:pt x="73984" y="29583"/>
                    <a:pt x="73984" y="29583"/>
                    <a:pt x="73984" y="29583"/>
                  </a:cubicBezTo>
                  <a:cubicBezTo>
                    <a:pt x="73984" y="30000"/>
                    <a:pt x="75789" y="30416"/>
                    <a:pt x="76691" y="30416"/>
                  </a:cubicBezTo>
                  <a:cubicBezTo>
                    <a:pt x="76691" y="30416"/>
                    <a:pt x="76691" y="30416"/>
                    <a:pt x="76691" y="30416"/>
                  </a:cubicBezTo>
                  <a:cubicBezTo>
                    <a:pt x="77593" y="30416"/>
                    <a:pt x="78496" y="30000"/>
                    <a:pt x="78496" y="29583"/>
                  </a:cubicBezTo>
                  <a:cubicBezTo>
                    <a:pt x="78496" y="12083"/>
                    <a:pt x="78496" y="12083"/>
                    <a:pt x="78496" y="12083"/>
                  </a:cubicBezTo>
                  <a:cubicBezTo>
                    <a:pt x="78496" y="10416"/>
                    <a:pt x="82105" y="8750"/>
                    <a:pt x="85714" y="8333"/>
                  </a:cubicBezTo>
                  <a:cubicBezTo>
                    <a:pt x="91127" y="7916"/>
                    <a:pt x="94736" y="10000"/>
                    <a:pt x="94736" y="12083"/>
                  </a:cubicBezTo>
                  <a:cubicBezTo>
                    <a:pt x="94736" y="21666"/>
                    <a:pt x="94736" y="21666"/>
                    <a:pt x="94736" y="21666"/>
                  </a:cubicBezTo>
                  <a:cubicBezTo>
                    <a:pt x="94736" y="34166"/>
                    <a:pt x="94736" y="34166"/>
                    <a:pt x="94736" y="34166"/>
                  </a:cubicBezTo>
                  <a:cubicBezTo>
                    <a:pt x="94736" y="34583"/>
                    <a:pt x="95639" y="35416"/>
                    <a:pt x="97443" y="35416"/>
                  </a:cubicBezTo>
                  <a:cubicBezTo>
                    <a:pt x="97443" y="35416"/>
                    <a:pt x="97443" y="35416"/>
                    <a:pt x="97443" y="35416"/>
                  </a:cubicBezTo>
                  <a:cubicBezTo>
                    <a:pt x="98345" y="35416"/>
                    <a:pt x="99248" y="34583"/>
                    <a:pt x="99248" y="34166"/>
                  </a:cubicBezTo>
                  <a:cubicBezTo>
                    <a:pt x="99248" y="21666"/>
                    <a:pt x="99248" y="21666"/>
                    <a:pt x="99248" y="21666"/>
                  </a:cubicBezTo>
                  <a:cubicBezTo>
                    <a:pt x="99248" y="20000"/>
                    <a:pt x="101954" y="17916"/>
                    <a:pt x="106466" y="17916"/>
                  </a:cubicBezTo>
                  <a:cubicBezTo>
                    <a:pt x="110977" y="17500"/>
                    <a:pt x="115488" y="19166"/>
                    <a:pt x="115488" y="21666"/>
                  </a:cubicBezTo>
                  <a:cubicBezTo>
                    <a:pt x="115488" y="53333"/>
                    <a:pt x="115488" y="53333"/>
                    <a:pt x="115488" y="53333"/>
                  </a:cubicBezTo>
                  <a:cubicBezTo>
                    <a:pt x="115488" y="58750"/>
                    <a:pt x="110075" y="63333"/>
                    <a:pt x="100150" y="65833"/>
                  </a:cubicBezTo>
                  <a:cubicBezTo>
                    <a:pt x="100150" y="66250"/>
                    <a:pt x="99248" y="66666"/>
                    <a:pt x="99248" y="67083"/>
                  </a:cubicBezTo>
                  <a:cubicBezTo>
                    <a:pt x="99248" y="76250"/>
                    <a:pt x="99248" y="76250"/>
                    <a:pt x="99248" y="76250"/>
                  </a:cubicBezTo>
                  <a:cubicBezTo>
                    <a:pt x="46015" y="76250"/>
                    <a:pt x="46015" y="76250"/>
                    <a:pt x="46015" y="76250"/>
                  </a:cubicBezTo>
                  <a:cubicBezTo>
                    <a:pt x="46015" y="67083"/>
                    <a:pt x="46015" y="67083"/>
                    <a:pt x="46015" y="67083"/>
                  </a:cubicBezTo>
                  <a:cubicBezTo>
                    <a:pt x="46015" y="66666"/>
                    <a:pt x="45112" y="66666"/>
                    <a:pt x="44210" y="66250"/>
                  </a:cubicBezTo>
                  <a:cubicBezTo>
                    <a:pt x="39699" y="65000"/>
                    <a:pt x="36090" y="63333"/>
                    <a:pt x="33383" y="61250"/>
                  </a:cubicBezTo>
                  <a:cubicBezTo>
                    <a:pt x="21654" y="52916"/>
                    <a:pt x="7218" y="38750"/>
                    <a:pt x="7218" y="38750"/>
                  </a:cubicBezTo>
                  <a:cubicBezTo>
                    <a:pt x="6315" y="38750"/>
                    <a:pt x="6315" y="38750"/>
                    <a:pt x="6315" y="38333"/>
                  </a:cubicBezTo>
                  <a:cubicBezTo>
                    <a:pt x="4511" y="37500"/>
                    <a:pt x="5413" y="35833"/>
                    <a:pt x="7218" y="35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6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6"/>
          <p:cNvSpPr/>
          <p:nvPr/>
        </p:nvSpPr>
        <p:spPr>
          <a:xfrm>
            <a:off x="0" y="0"/>
            <a:ext cx="6096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"/>
          <p:cNvSpPr txBox="1">
            <a:spLocks noGrp="1"/>
          </p:cNvSpPr>
          <p:nvPr>
            <p:ph type="body" idx="1"/>
          </p:nvPr>
        </p:nvSpPr>
        <p:spPr>
          <a:xfrm>
            <a:off x="457200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6" name="Google Shape;116;p6"/>
          <p:cNvSpPr txBox="1">
            <a:spLocks noGrp="1"/>
          </p:cNvSpPr>
          <p:nvPr>
            <p:ph type="body" idx="2"/>
          </p:nvPr>
        </p:nvSpPr>
        <p:spPr>
          <a:xfrm>
            <a:off x="3101652" y="1672300"/>
            <a:ext cx="2494200" cy="315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￭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⬝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17" name="Google Shape;117;p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  <p:grpSp>
        <p:nvGrpSpPr>
          <p:cNvPr id="118" name="Google Shape;118;p6"/>
          <p:cNvGrpSpPr/>
          <p:nvPr/>
        </p:nvGrpSpPr>
        <p:grpSpPr>
          <a:xfrm>
            <a:off x="6489150" y="0"/>
            <a:ext cx="1882725" cy="2446200"/>
            <a:chOff x="3357563" y="850900"/>
            <a:chExt cx="1882725" cy="2446200"/>
          </a:xfrm>
        </p:grpSpPr>
        <p:sp>
          <p:nvSpPr>
            <p:cNvPr id="119" name="Google Shape;119;p6"/>
            <p:cNvSpPr/>
            <p:nvPr/>
          </p:nvSpPr>
          <p:spPr>
            <a:xfrm>
              <a:off x="3833813" y="2476500"/>
              <a:ext cx="27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8823" y="0"/>
                  </a:moveTo>
                  <a:lnTo>
                    <a:pt x="0" y="0"/>
                  </a:lnTo>
                  <a:lnTo>
                    <a:pt x="0" y="120000"/>
                  </a:lnTo>
                  <a:lnTo>
                    <a:pt x="120000" y="120000"/>
                  </a:lnTo>
                  <a:lnTo>
                    <a:pt x="988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6"/>
            <p:cNvSpPr/>
            <p:nvPr/>
          </p:nvSpPr>
          <p:spPr>
            <a:xfrm>
              <a:off x="3736975" y="24765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35555"/>
                  </a:moveTo>
                  <a:cubicBezTo>
                    <a:pt x="84444" y="1111"/>
                    <a:pt x="84444" y="1111"/>
                    <a:pt x="84444" y="1111"/>
                  </a:cubicBezTo>
                  <a:cubicBezTo>
                    <a:pt x="84444" y="1111"/>
                    <a:pt x="83333" y="0"/>
                    <a:pt x="82222" y="0"/>
                  </a:cubicBezTo>
                  <a:cubicBezTo>
                    <a:pt x="55555" y="0"/>
                    <a:pt x="55555" y="0"/>
                    <a:pt x="55555" y="0"/>
                  </a:cubicBezTo>
                  <a:cubicBezTo>
                    <a:pt x="55555" y="5555"/>
                    <a:pt x="55555" y="5555"/>
                    <a:pt x="55555" y="5555"/>
                  </a:cubicBezTo>
                  <a:cubicBezTo>
                    <a:pt x="80000" y="5555"/>
                    <a:pt x="80000" y="5555"/>
                    <a:pt x="80000" y="5555"/>
                  </a:cubicBezTo>
                  <a:cubicBezTo>
                    <a:pt x="80000" y="37777"/>
                    <a:pt x="80000" y="37777"/>
                    <a:pt x="80000" y="37777"/>
                  </a:cubicBezTo>
                  <a:cubicBezTo>
                    <a:pt x="80000" y="40000"/>
                    <a:pt x="81111" y="41111"/>
                    <a:pt x="82222" y="41111"/>
                  </a:cubicBezTo>
                  <a:cubicBezTo>
                    <a:pt x="114444" y="41111"/>
                    <a:pt x="114444" y="41111"/>
                    <a:pt x="114444" y="41111"/>
                  </a:cubicBez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5555" y="114444"/>
                    <a:pt x="5555" y="114444"/>
                    <a:pt x="5555" y="114444"/>
                  </a:cubicBezTo>
                  <a:cubicBezTo>
                    <a:pt x="5555" y="42222"/>
                    <a:pt x="5555" y="42222"/>
                    <a:pt x="5555" y="42222"/>
                  </a:cubicBezTo>
                  <a:cubicBezTo>
                    <a:pt x="5555" y="42222"/>
                    <a:pt x="5555" y="42222"/>
                    <a:pt x="4444" y="42222"/>
                  </a:cubicBezTo>
                  <a:cubicBezTo>
                    <a:pt x="3333" y="42222"/>
                    <a:pt x="2222" y="42222"/>
                    <a:pt x="0" y="42222"/>
                  </a:cubicBezTo>
                  <a:cubicBezTo>
                    <a:pt x="0" y="117777"/>
                    <a:pt x="0" y="117777"/>
                    <a:pt x="0" y="117777"/>
                  </a:cubicBezTo>
                  <a:cubicBezTo>
                    <a:pt x="0" y="118888"/>
                    <a:pt x="1111" y="120000"/>
                    <a:pt x="3333" y="120000"/>
                  </a:cubicBezTo>
                  <a:cubicBezTo>
                    <a:pt x="117777" y="120000"/>
                    <a:pt x="117777" y="120000"/>
                    <a:pt x="117777" y="120000"/>
                  </a:cubicBezTo>
                  <a:cubicBezTo>
                    <a:pt x="118888" y="120000"/>
                    <a:pt x="120000" y="118888"/>
                    <a:pt x="120000" y="117777"/>
                  </a:cubicBezTo>
                  <a:cubicBezTo>
                    <a:pt x="120000" y="37777"/>
                    <a:pt x="120000" y="37777"/>
                    <a:pt x="120000" y="37777"/>
                  </a:cubicBezTo>
                  <a:cubicBezTo>
                    <a:pt x="120000" y="37777"/>
                    <a:pt x="120000" y="36666"/>
                    <a:pt x="120000" y="35555"/>
                  </a:cubicBezTo>
                  <a:close/>
                  <a:moveTo>
                    <a:pt x="85555" y="35555"/>
                  </a:moveTo>
                  <a:cubicBezTo>
                    <a:pt x="85555" y="10000"/>
                    <a:pt x="85555" y="10000"/>
                    <a:pt x="85555" y="10000"/>
                  </a:cubicBezTo>
                  <a:cubicBezTo>
                    <a:pt x="111111" y="35555"/>
                    <a:pt x="111111" y="35555"/>
                    <a:pt x="111111" y="35555"/>
                  </a:cubicBezTo>
                  <a:lnTo>
                    <a:pt x="85555" y="3555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4829175" y="2943225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8085"/>
                    <a:pt x="25531" y="0"/>
                    <a:pt x="58723" y="0"/>
                  </a:cubicBezTo>
                  <a:cubicBezTo>
                    <a:pt x="91914" y="0"/>
                    <a:pt x="120000" y="28085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6808"/>
                    <a:pt x="33191" y="107234"/>
                    <a:pt x="58723" y="107234"/>
                  </a:cubicBezTo>
                  <a:cubicBezTo>
                    <a:pt x="84255" y="107234"/>
                    <a:pt x="104680" y="86808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4887913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2127" y="40851"/>
                  </a:moveTo>
                  <a:cubicBezTo>
                    <a:pt x="104680" y="45957"/>
                    <a:pt x="104680" y="53617"/>
                    <a:pt x="104680" y="58723"/>
                  </a:cubicBezTo>
                  <a:cubicBezTo>
                    <a:pt x="104680" y="84255"/>
                    <a:pt x="84255" y="107234"/>
                    <a:pt x="58723" y="107234"/>
                  </a:cubicBezTo>
                  <a:cubicBezTo>
                    <a:pt x="33191" y="107234"/>
                    <a:pt x="12765" y="84255"/>
                    <a:pt x="12765" y="58723"/>
                  </a:cubicBezTo>
                  <a:cubicBezTo>
                    <a:pt x="12765" y="33191"/>
                    <a:pt x="33191" y="12765"/>
                    <a:pt x="58723" y="12765"/>
                  </a:cubicBezTo>
                  <a:cubicBezTo>
                    <a:pt x="66382" y="12765"/>
                    <a:pt x="74042" y="15319"/>
                    <a:pt x="79148" y="17872"/>
                  </a:cubicBezTo>
                  <a:cubicBezTo>
                    <a:pt x="79148" y="15319"/>
                    <a:pt x="79148" y="10212"/>
                    <a:pt x="76595" y="7659"/>
                  </a:cubicBezTo>
                  <a:cubicBezTo>
                    <a:pt x="76595" y="5106"/>
                    <a:pt x="76595" y="5106"/>
                    <a:pt x="76595" y="2553"/>
                  </a:cubicBezTo>
                  <a:cubicBezTo>
                    <a:pt x="71489" y="0"/>
                    <a:pt x="66382" y="0"/>
                    <a:pt x="58723" y="0"/>
                  </a:cubicBezTo>
                  <a:cubicBezTo>
                    <a:pt x="25531" y="0"/>
                    <a:pt x="0" y="25531"/>
                    <a:pt x="0" y="58723"/>
                  </a:cubicBezTo>
                  <a:cubicBezTo>
                    <a:pt x="0" y="91914"/>
                    <a:pt x="25531" y="120000"/>
                    <a:pt x="58723" y="120000"/>
                  </a:cubicBezTo>
                  <a:cubicBezTo>
                    <a:pt x="91914" y="120000"/>
                    <a:pt x="120000" y="91914"/>
                    <a:pt x="120000" y="58723"/>
                  </a:cubicBezTo>
                  <a:cubicBezTo>
                    <a:pt x="120000" y="53617"/>
                    <a:pt x="117446" y="45957"/>
                    <a:pt x="114893" y="38297"/>
                  </a:cubicBezTo>
                  <a:cubicBezTo>
                    <a:pt x="109787" y="38297"/>
                    <a:pt x="107234" y="40851"/>
                    <a:pt x="102127" y="4085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4770438" y="2825750"/>
              <a:ext cx="250800" cy="252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8723" y="120000"/>
                  </a:moveTo>
                  <a:cubicBezTo>
                    <a:pt x="25531" y="120000"/>
                    <a:pt x="0" y="91914"/>
                    <a:pt x="0" y="58723"/>
                  </a:cubicBezTo>
                  <a:cubicBezTo>
                    <a:pt x="0" y="25531"/>
                    <a:pt x="25531" y="0"/>
                    <a:pt x="58723" y="0"/>
                  </a:cubicBezTo>
                  <a:cubicBezTo>
                    <a:pt x="91914" y="0"/>
                    <a:pt x="120000" y="25531"/>
                    <a:pt x="120000" y="58723"/>
                  </a:cubicBezTo>
                  <a:cubicBezTo>
                    <a:pt x="120000" y="91914"/>
                    <a:pt x="91914" y="120000"/>
                    <a:pt x="58723" y="120000"/>
                  </a:cubicBezTo>
                  <a:close/>
                  <a:moveTo>
                    <a:pt x="58723" y="12765"/>
                  </a:moveTo>
                  <a:cubicBezTo>
                    <a:pt x="33191" y="12765"/>
                    <a:pt x="12765" y="33191"/>
                    <a:pt x="12765" y="58723"/>
                  </a:cubicBezTo>
                  <a:cubicBezTo>
                    <a:pt x="12765" y="84255"/>
                    <a:pt x="33191" y="107234"/>
                    <a:pt x="58723" y="107234"/>
                  </a:cubicBezTo>
                  <a:cubicBezTo>
                    <a:pt x="84255" y="107234"/>
                    <a:pt x="104680" y="84255"/>
                    <a:pt x="104680" y="58723"/>
                  </a:cubicBezTo>
                  <a:cubicBezTo>
                    <a:pt x="104680" y="33191"/>
                    <a:pt x="84255" y="12765"/>
                    <a:pt x="58723" y="1276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6"/>
            <p:cNvSpPr/>
            <p:nvPr/>
          </p:nvSpPr>
          <p:spPr>
            <a:xfrm>
              <a:off x="4448175" y="1768475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6666" y="120000"/>
                  </a:moveTo>
                  <a:cubicBezTo>
                    <a:pt x="2222" y="120000"/>
                    <a:pt x="2222" y="120000"/>
                    <a:pt x="2222" y="120000"/>
                  </a:cubicBezTo>
                  <a:cubicBezTo>
                    <a:pt x="1111" y="120000"/>
                    <a:pt x="0" y="118888"/>
                    <a:pt x="0" y="116666"/>
                  </a:cubicBezTo>
                  <a:cubicBezTo>
                    <a:pt x="0" y="2222"/>
                    <a:pt x="0" y="2222"/>
                    <a:pt x="0" y="2222"/>
                  </a:cubicBezTo>
                  <a:cubicBezTo>
                    <a:pt x="0" y="1111"/>
                    <a:pt x="1111" y="0"/>
                    <a:pt x="2222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3333" y="0"/>
                    <a:pt x="84444" y="1111"/>
                  </a:cubicBezTo>
                  <a:cubicBezTo>
                    <a:pt x="118888" y="35555"/>
                    <a:pt x="118888" y="35555"/>
                    <a:pt x="118888" y="35555"/>
                  </a:cubicBezTo>
                  <a:cubicBezTo>
                    <a:pt x="120000" y="35555"/>
                    <a:pt x="120000" y="36666"/>
                    <a:pt x="120000" y="37777"/>
                  </a:cubicBezTo>
                  <a:cubicBezTo>
                    <a:pt x="120000" y="116666"/>
                    <a:pt x="120000" y="116666"/>
                    <a:pt x="120000" y="116666"/>
                  </a:cubicBezTo>
                  <a:cubicBezTo>
                    <a:pt x="120000" y="118888"/>
                    <a:pt x="118888" y="120000"/>
                    <a:pt x="116666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5555"/>
                    <a:pt x="81111" y="5555"/>
                    <a:pt x="81111" y="5555"/>
                  </a:cubicBezTo>
                  <a:cubicBezTo>
                    <a:pt x="5555" y="5555"/>
                    <a:pt x="5555" y="5555"/>
                    <a:pt x="5555" y="5555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6"/>
            <p:cNvSpPr/>
            <p:nvPr/>
          </p:nvSpPr>
          <p:spPr>
            <a:xfrm>
              <a:off x="4829175" y="1779588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10588" y="120000"/>
                    <a:pt x="10588" y="120000"/>
                    <a:pt x="10588" y="120000"/>
                  </a:cubicBezTo>
                  <a:cubicBezTo>
                    <a:pt x="3529" y="120000"/>
                    <a:pt x="0" y="116470"/>
                    <a:pt x="0" y="11294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4662488" y="2717800"/>
              <a:ext cx="577800" cy="579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7777" y="120000"/>
                  </a:moveTo>
                  <a:cubicBezTo>
                    <a:pt x="3333" y="120000"/>
                    <a:pt x="3333" y="120000"/>
                    <a:pt x="3333" y="120000"/>
                  </a:cubicBezTo>
                  <a:cubicBezTo>
                    <a:pt x="1111" y="120000"/>
                    <a:pt x="0" y="118888"/>
                    <a:pt x="0" y="117777"/>
                  </a:cubicBezTo>
                  <a:cubicBezTo>
                    <a:pt x="0" y="3333"/>
                    <a:pt x="0" y="3333"/>
                    <a:pt x="0" y="3333"/>
                  </a:cubicBezTo>
                  <a:cubicBezTo>
                    <a:pt x="0" y="2222"/>
                    <a:pt x="1111" y="0"/>
                    <a:pt x="3333" y="0"/>
                  </a:cubicBezTo>
                  <a:cubicBezTo>
                    <a:pt x="82222" y="0"/>
                    <a:pt x="82222" y="0"/>
                    <a:pt x="82222" y="0"/>
                  </a:cubicBezTo>
                  <a:cubicBezTo>
                    <a:pt x="83333" y="0"/>
                    <a:pt x="84444" y="1111"/>
                    <a:pt x="84444" y="1111"/>
                  </a:cubicBezTo>
                  <a:cubicBezTo>
                    <a:pt x="120000" y="35555"/>
                    <a:pt x="120000" y="35555"/>
                    <a:pt x="120000" y="35555"/>
                  </a:cubicBezTo>
                  <a:cubicBezTo>
                    <a:pt x="120000" y="36666"/>
                    <a:pt x="120000" y="37777"/>
                    <a:pt x="120000" y="37777"/>
                  </a:cubicBezTo>
                  <a:cubicBezTo>
                    <a:pt x="120000" y="117777"/>
                    <a:pt x="120000" y="117777"/>
                    <a:pt x="120000" y="117777"/>
                  </a:cubicBezTo>
                  <a:cubicBezTo>
                    <a:pt x="120000" y="118888"/>
                    <a:pt x="118888" y="120000"/>
                    <a:pt x="117777" y="120000"/>
                  </a:cubicBezTo>
                  <a:close/>
                  <a:moveTo>
                    <a:pt x="5555" y="114444"/>
                  </a:moveTo>
                  <a:cubicBezTo>
                    <a:pt x="114444" y="114444"/>
                    <a:pt x="114444" y="114444"/>
                    <a:pt x="114444" y="114444"/>
                  </a:cubicBezTo>
                  <a:cubicBezTo>
                    <a:pt x="114444" y="38888"/>
                    <a:pt x="114444" y="38888"/>
                    <a:pt x="114444" y="38888"/>
                  </a:cubicBezTo>
                  <a:cubicBezTo>
                    <a:pt x="81111" y="6666"/>
                    <a:pt x="81111" y="6666"/>
                    <a:pt x="81111" y="6666"/>
                  </a:cubicBezTo>
                  <a:cubicBezTo>
                    <a:pt x="5555" y="6666"/>
                    <a:pt x="5555" y="6666"/>
                    <a:pt x="5555" y="6666"/>
                  </a:cubicBezTo>
                  <a:lnTo>
                    <a:pt x="5555" y="11444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5048250" y="2733675"/>
              <a:ext cx="180900" cy="182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20000"/>
                  </a:moveTo>
                  <a:cubicBezTo>
                    <a:pt x="7058" y="120000"/>
                    <a:pt x="7058" y="120000"/>
                    <a:pt x="7058" y="120000"/>
                  </a:cubicBezTo>
                  <a:cubicBezTo>
                    <a:pt x="3529" y="120000"/>
                    <a:pt x="0" y="116470"/>
                    <a:pt x="0" y="10941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647" y="0"/>
                    <a:pt x="17647" y="0"/>
                    <a:pt x="17647" y="0"/>
                  </a:cubicBezTo>
                  <a:cubicBezTo>
                    <a:pt x="17647" y="102352"/>
                    <a:pt x="17647" y="102352"/>
                    <a:pt x="17647" y="102352"/>
                  </a:cubicBezTo>
                  <a:cubicBezTo>
                    <a:pt x="120000" y="102352"/>
                    <a:pt x="120000" y="102352"/>
                    <a:pt x="120000" y="102352"/>
                  </a:cubicBezTo>
                  <a:lnTo>
                    <a:pt x="120000" y="12000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4529138" y="2149475"/>
              <a:ext cx="3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1126" y="112000"/>
                  </a:moveTo>
                  <a:cubicBezTo>
                    <a:pt x="76056" y="112000"/>
                    <a:pt x="69295" y="104000"/>
                    <a:pt x="67605" y="88000"/>
                  </a:cubicBezTo>
                  <a:cubicBezTo>
                    <a:pt x="65915" y="80000"/>
                    <a:pt x="65915" y="72000"/>
                    <a:pt x="65915" y="64000"/>
                  </a:cubicBezTo>
                  <a:cubicBezTo>
                    <a:pt x="64225" y="64000"/>
                    <a:pt x="64225" y="56000"/>
                    <a:pt x="64225" y="56000"/>
                  </a:cubicBezTo>
                  <a:cubicBezTo>
                    <a:pt x="60845" y="48000"/>
                    <a:pt x="57464" y="56000"/>
                    <a:pt x="54084" y="64000"/>
                  </a:cubicBezTo>
                  <a:cubicBezTo>
                    <a:pt x="54084" y="64000"/>
                    <a:pt x="52394" y="72000"/>
                    <a:pt x="50704" y="72000"/>
                  </a:cubicBezTo>
                  <a:cubicBezTo>
                    <a:pt x="49014" y="88000"/>
                    <a:pt x="47323" y="96000"/>
                    <a:pt x="42253" y="104000"/>
                  </a:cubicBezTo>
                  <a:cubicBezTo>
                    <a:pt x="35492" y="120000"/>
                    <a:pt x="25352" y="104000"/>
                    <a:pt x="20281" y="80000"/>
                  </a:cubicBezTo>
                  <a:cubicBezTo>
                    <a:pt x="18591" y="72000"/>
                    <a:pt x="18591" y="72000"/>
                    <a:pt x="18591" y="64000"/>
                  </a:cubicBezTo>
                  <a:cubicBezTo>
                    <a:pt x="16901" y="56000"/>
                    <a:pt x="15211" y="48000"/>
                    <a:pt x="15211" y="48000"/>
                  </a:cubicBezTo>
                  <a:cubicBezTo>
                    <a:pt x="13521" y="48000"/>
                    <a:pt x="11830" y="56000"/>
                    <a:pt x="10140" y="56000"/>
                  </a:cubicBezTo>
                  <a:cubicBezTo>
                    <a:pt x="10140" y="64000"/>
                    <a:pt x="10140" y="72000"/>
                    <a:pt x="10140" y="80000"/>
                  </a:cubicBezTo>
                  <a:cubicBezTo>
                    <a:pt x="10140" y="80000"/>
                    <a:pt x="10140" y="88000"/>
                    <a:pt x="8450" y="96000"/>
                  </a:cubicBezTo>
                  <a:cubicBezTo>
                    <a:pt x="0" y="88000"/>
                    <a:pt x="0" y="88000"/>
                    <a:pt x="0" y="88000"/>
                  </a:cubicBezTo>
                  <a:cubicBezTo>
                    <a:pt x="1690" y="80000"/>
                    <a:pt x="1690" y="72000"/>
                    <a:pt x="1690" y="72000"/>
                  </a:cubicBezTo>
                  <a:cubicBezTo>
                    <a:pt x="1690" y="64000"/>
                    <a:pt x="1690" y="48000"/>
                    <a:pt x="3380" y="40000"/>
                  </a:cubicBezTo>
                  <a:cubicBezTo>
                    <a:pt x="5070" y="24000"/>
                    <a:pt x="10140" y="0"/>
                    <a:pt x="16901" y="8000"/>
                  </a:cubicBezTo>
                  <a:cubicBezTo>
                    <a:pt x="21971" y="8000"/>
                    <a:pt x="23661" y="32000"/>
                    <a:pt x="25352" y="40000"/>
                  </a:cubicBezTo>
                  <a:cubicBezTo>
                    <a:pt x="25352" y="48000"/>
                    <a:pt x="27042" y="48000"/>
                    <a:pt x="27042" y="56000"/>
                  </a:cubicBezTo>
                  <a:cubicBezTo>
                    <a:pt x="28732" y="64000"/>
                    <a:pt x="35492" y="72000"/>
                    <a:pt x="38873" y="64000"/>
                  </a:cubicBezTo>
                  <a:cubicBezTo>
                    <a:pt x="42253" y="64000"/>
                    <a:pt x="43943" y="56000"/>
                    <a:pt x="45633" y="48000"/>
                  </a:cubicBezTo>
                  <a:cubicBezTo>
                    <a:pt x="47323" y="40000"/>
                    <a:pt x="49014" y="32000"/>
                    <a:pt x="49014" y="32000"/>
                  </a:cubicBezTo>
                  <a:cubicBezTo>
                    <a:pt x="54084" y="8000"/>
                    <a:pt x="62535" y="0"/>
                    <a:pt x="67605" y="16000"/>
                  </a:cubicBezTo>
                  <a:cubicBezTo>
                    <a:pt x="70985" y="32000"/>
                    <a:pt x="72676" y="40000"/>
                    <a:pt x="72676" y="48000"/>
                  </a:cubicBezTo>
                  <a:cubicBezTo>
                    <a:pt x="72676" y="56000"/>
                    <a:pt x="74366" y="56000"/>
                    <a:pt x="74366" y="64000"/>
                  </a:cubicBezTo>
                  <a:cubicBezTo>
                    <a:pt x="76056" y="72000"/>
                    <a:pt x="82816" y="80000"/>
                    <a:pt x="86197" y="64000"/>
                  </a:cubicBezTo>
                  <a:cubicBezTo>
                    <a:pt x="86197" y="64000"/>
                    <a:pt x="87887" y="64000"/>
                    <a:pt x="87887" y="56000"/>
                  </a:cubicBezTo>
                  <a:cubicBezTo>
                    <a:pt x="91267" y="48000"/>
                    <a:pt x="92957" y="40000"/>
                    <a:pt x="96338" y="32000"/>
                  </a:cubicBezTo>
                  <a:cubicBezTo>
                    <a:pt x="101408" y="24000"/>
                    <a:pt x="104788" y="32000"/>
                    <a:pt x="109859" y="40000"/>
                  </a:cubicBezTo>
                  <a:cubicBezTo>
                    <a:pt x="111549" y="48000"/>
                    <a:pt x="114929" y="48000"/>
                    <a:pt x="116619" y="48000"/>
                  </a:cubicBezTo>
                  <a:cubicBezTo>
                    <a:pt x="120000" y="88000"/>
                    <a:pt x="120000" y="88000"/>
                    <a:pt x="120000" y="88000"/>
                  </a:cubicBezTo>
                  <a:cubicBezTo>
                    <a:pt x="114929" y="96000"/>
                    <a:pt x="109859" y="88000"/>
                    <a:pt x="106478" y="80000"/>
                  </a:cubicBezTo>
                  <a:cubicBezTo>
                    <a:pt x="103098" y="72000"/>
                    <a:pt x="101408" y="72000"/>
                    <a:pt x="99718" y="72000"/>
                  </a:cubicBezTo>
                  <a:cubicBezTo>
                    <a:pt x="98028" y="72000"/>
                    <a:pt x="96338" y="80000"/>
                    <a:pt x="94647" y="88000"/>
                  </a:cubicBezTo>
                  <a:cubicBezTo>
                    <a:pt x="92957" y="88000"/>
                    <a:pt x="91267" y="96000"/>
                    <a:pt x="89577" y="104000"/>
                  </a:cubicBezTo>
                  <a:cubicBezTo>
                    <a:pt x="87887" y="112000"/>
                    <a:pt x="84507" y="112000"/>
                    <a:pt x="81126" y="112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4529138" y="2063750"/>
              <a:ext cx="401700" cy="63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6400" y="120000"/>
                  </a:moveTo>
                  <a:cubicBezTo>
                    <a:pt x="41600" y="120000"/>
                    <a:pt x="36800" y="100000"/>
                    <a:pt x="32000" y="90000"/>
                  </a:cubicBezTo>
                  <a:cubicBezTo>
                    <a:pt x="28800" y="80000"/>
                    <a:pt x="27200" y="80000"/>
                    <a:pt x="24000" y="70000"/>
                  </a:cubicBezTo>
                  <a:cubicBezTo>
                    <a:pt x="17600" y="60000"/>
                    <a:pt x="9600" y="60000"/>
                    <a:pt x="4800" y="80000"/>
                  </a:cubicBezTo>
                  <a:cubicBezTo>
                    <a:pt x="0" y="40000"/>
                    <a:pt x="0" y="40000"/>
                    <a:pt x="0" y="40000"/>
                  </a:cubicBezTo>
                  <a:cubicBezTo>
                    <a:pt x="8000" y="10000"/>
                    <a:pt x="17600" y="10000"/>
                    <a:pt x="27200" y="20000"/>
                  </a:cubicBezTo>
                  <a:cubicBezTo>
                    <a:pt x="28800" y="30000"/>
                    <a:pt x="32000" y="40000"/>
                    <a:pt x="35200" y="40000"/>
                  </a:cubicBezTo>
                  <a:cubicBezTo>
                    <a:pt x="40000" y="60000"/>
                    <a:pt x="44800" y="70000"/>
                    <a:pt x="48000" y="70000"/>
                  </a:cubicBezTo>
                  <a:cubicBezTo>
                    <a:pt x="51200" y="60000"/>
                    <a:pt x="54400" y="50000"/>
                    <a:pt x="57600" y="40000"/>
                  </a:cubicBezTo>
                  <a:cubicBezTo>
                    <a:pt x="60800" y="30000"/>
                    <a:pt x="62400" y="20000"/>
                    <a:pt x="64000" y="20000"/>
                  </a:cubicBezTo>
                  <a:cubicBezTo>
                    <a:pt x="68800" y="0"/>
                    <a:pt x="75200" y="0"/>
                    <a:pt x="80000" y="10000"/>
                  </a:cubicBezTo>
                  <a:cubicBezTo>
                    <a:pt x="81600" y="20000"/>
                    <a:pt x="84800" y="30000"/>
                    <a:pt x="84800" y="40000"/>
                  </a:cubicBezTo>
                  <a:cubicBezTo>
                    <a:pt x="92800" y="40000"/>
                    <a:pt x="100800" y="40000"/>
                    <a:pt x="108800" y="40000"/>
                  </a:cubicBezTo>
                  <a:cubicBezTo>
                    <a:pt x="110400" y="40000"/>
                    <a:pt x="112000" y="30000"/>
                    <a:pt x="112000" y="30000"/>
                  </a:cubicBezTo>
                  <a:cubicBezTo>
                    <a:pt x="112000" y="30000"/>
                    <a:pt x="112000" y="40000"/>
                    <a:pt x="112000" y="40000"/>
                  </a:cubicBezTo>
                  <a:cubicBezTo>
                    <a:pt x="120000" y="40000"/>
                    <a:pt x="120000" y="40000"/>
                    <a:pt x="120000" y="40000"/>
                  </a:cubicBezTo>
                  <a:cubicBezTo>
                    <a:pt x="120000" y="70000"/>
                    <a:pt x="116800" y="90000"/>
                    <a:pt x="110400" y="90000"/>
                  </a:cubicBezTo>
                  <a:cubicBezTo>
                    <a:pt x="100800" y="100000"/>
                    <a:pt x="91200" y="100000"/>
                    <a:pt x="83200" y="90000"/>
                  </a:cubicBezTo>
                  <a:cubicBezTo>
                    <a:pt x="80000" y="90000"/>
                    <a:pt x="80000" y="80000"/>
                    <a:pt x="78400" y="70000"/>
                  </a:cubicBezTo>
                  <a:cubicBezTo>
                    <a:pt x="78400" y="70000"/>
                    <a:pt x="78400" y="70000"/>
                    <a:pt x="76800" y="60000"/>
                  </a:cubicBezTo>
                  <a:cubicBezTo>
                    <a:pt x="73600" y="60000"/>
                    <a:pt x="70400" y="60000"/>
                    <a:pt x="67200" y="60000"/>
                  </a:cubicBezTo>
                  <a:cubicBezTo>
                    <a:pt x="65600" y="70000"/>
                    <a:pt x="64000" y="80000"/>
                    <a:pt x="62400" y="80000"/>
                  </a:cubicBezTo>
                  <a:cubicBezTo>
                    <a:pt x="59200" y="100000"/>
                    <a:pt x="54400" y="110000"/>
                    <a:pt x="49600" y="120000"/>
                  </a:cubicBezTo>
                  <a:cubicBezTo>
                    <a:pt x="48000" y="120000"/>
                    <a:pt x="48000" y="120000"/>
                    <a:pt x="46400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6"/>
            <p:cNvSpPr/>
            <p:nvPr/>
          </p:nvSpPr>
          <p:spPr>
            <a:xfrm>
              <a:off x="4540250" y="1982788"/>
              <a:ext cx="203100" cy="54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473" y="120000"/>
                  </a:moveTo>
                  <a:cubicBezTo>
                    <a:pt x="6315" y="120000"/>
                    <a:pt x="3157" y="120000"/>
                    <a:pt x="0" y="120000"/>
                  </a:cubicBezTo>
                  <a:cubicBezTo>
                    <a:pt x="0" y="48000"/>
                    <a:pt x="0" y="48000"/>
                    <a:pt x="0" y="48000"/>
                  </a:cubicBezTo>
                  <a:cubicBezTo>
                    <a:pt x="9473" y="60000"/>
                    <a:pt x="18947" y="60000"/>
                    <a:pt x="25263" y="36000"/>
                  </a:cubicBezTo>
                  <a:cubicBezTo>
                    <a:pt x="25263" y="36000"/>
                    <a:pt x="28421" y="36000"/>
                    <a:pt x="28421" y="36000"/>
                  </a:cubicBezTo>
                  <a:cubicBezTo>
                    <a:pt x="28421" y="24000"/>
                    <a:pt x="31578" y="24000"/>
                    <a:pt x="34736" y="24000"/>
                  </a:cubicBezTo>
                  <a:cubicBezTo>
                    <a:pt x="41052" y="0"/>
                    <a:pt x="53684" y="0"/>
                    <a:pt x="63157" y="24000"/>
                  </a:cubicBezTo>
                  <a:cubicBezTo>
                    <a:pt x="66315" y="24000"/>
                    <a:pt x="69473" y="24000"/>
                    <a:pt x="72631" y="36000"/>
                  </a:cubicBezTo>
                  <a:cubicBezTo>
                    <a:pt x="75789" y="36000"/>
                    <a:pt x="82105" y="48000"/>
                    <a:pt x="85263" y="48000"/>
                  </a:cubicBezTo>
                  <a:cubicBezTo>
                    <a:pt x="94736" y="48000"/>
                    <a:pt x="101052" y="48000"/>
                    <a:pt x="113684" y="24000"/>
                  </a:cubicBezTo>
                  <a:cubicBezTo>
                    <a:pt x="120000" y="72000"/>
                    <a:pt x="120000" y="72000"/>
                    <a:pt x="120000" y="72000"/>
                  </a:cubicBezTo>
                  <a:cubicBezTo>
                    <a:pt x="113684" y="96000"/>
                    <a:pt x="97894" y="120000"/>
                    <a:pt x="85263" y="108000"/>
                  </a:cubicBezTo>
                  <a:cubicBezTo>
                    <a:pt x="75789" y="108000"/>
                    <a:pt x="69473" y="96000"/>
                    <a:pt x="63157" y="84000"/>
                  </a:cubicBezTo>
                  <a:cubicBezTo>
                    <a:pt x="63157" y="84000"/>
                    <a:pt x="60000" y="84000"/>
                    <a:pt x="60000" y="72000"/>
                  </a:cubicBezTo>
                  <a:cubicBezTo>
                    <a:pt x="53684" y="72000"/>
                    <a:pt x="47368" y="60000"/>
                    <a:pt x="41052" y="72000"/>
                  </a:cubicBezTo>
                  <a:cubicBezTo>
                    <a:pt x="41052" y="72000"/>
                    <a:pt x="41052" y="84000"/>
                    <a:pt x="37894" y="84000"/>
                  </a:cubicBezTo>
                  <a:cubicBezTo>
                    <a:pt x="37894" y="84000"/>
                    <a:pt x="34736" y="84000"/>
                    <a:pt x="34736" y="96000"/>
                  </a:cubicBezTo>
                  <a:cubicBezTo>
                    <a:pt x="28421" y="108000"/>
                    <a:pt x="18947" y="120000"/>
                    <a:pt x="9473" y="12000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6"/>
            <p:cNvSpPr/>
            <p:nvPr/>
          </p:nvSpPr>
          <p:spPr>
            <a:xfrm>
              <a:off x="3357563" y="850900"/>
              <a:ext cx="807900" cy="18303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5827" y="64046"/>
                  </a:moveTo>
                  <a:cubicBezTo>
                    <a:pt x="85827" y="64046"/>
                    <a:pt x="85827" y="64046"/>
                    <a:pt x="85827" y="64046"/>
                  </a:cubicBezTo>
                  <a:cubicBezTo>
                    <a:pt x="84238" y="63343"/>
                    <a:pt x="82649" y="62639"/>
                    <a:pt x="81059" y="62287"/>
                  </a:cubicBezTo>
                  <a:cubicBezTo>
                    <a:pt x="81059" y="49970"/>
                    <a:pt x="81059" y="49970"/>
                    <a:pt x="81059" y="49970"/>
                  </a:cubicBezTo>
                  <a:cubicBezTo>
                    <a:pt x="93774" y="49970"/>
                    <a:pt x="93774" y="49970"/>
                    <a:pt x="93774" y="49970"/>
                  </a:cubicBezTo>
                  <a:cubicBezTo>
                    <a:pt x="94569" y="49970"/>
                    <a:pt x="95364" y="49266"/>
                    <a:pt x="95364" y="48914"/>
                  </a:cubicBezTo>
                  <a:cubicBezTo>
                    <a:pt x="95364" y="0"/>
                    <a:pt x="95364" y="0"/>
                    <a:pt x="95364" y="0"/>
                  </a:cubicBezTo>
                  <a:cubicBezTo>
                    <a:pt x="91390" y="0"/>
                    <a:pt x="91390" y="0"/>
                    <a:pt x="91390" y="0"/>
                  </a:cubicBezTo>
                  <a:cubicBezTo>
                    <a:pt x="91390" y="38005"/>
                    <a:pt x="91390" y="38005"/>
                    <a:pt x="91390" y="38005"/>
                  </a:cubicBezTo>
                  <a:cubicBezTo>
                    <a:pt x="19072" y="38005"/>
                    <a:pt x="19072" y="38005"/>
                    <a:pt x="19072" y="38005"/>
                  </a:cubicBezTo>
                  <a:cubicBezTo>
                    <a:pt x="19072" y="0"/>
                    <a:pt x="19072" y="0"/>
                    <a:pt x="19072" y="0"/>
                  </a:cubicBezTo>
                  <a:cubicBezTo>
                    <a:pt x="15099" y="0"/>
                    <a:pt x="15099" y="0"/>
                    <a:pt x="15099" y="0"/>
                  </a:cubicBezTo>
                  <a:cubicBezTo>
                    <a:pt x="15099" y="48914"/>
                    <a:pt x="15099" y="48914"/>
                    <a:pt x="15099" y="48914"/>
                  </a:cubicBezTo>
                  <a:cubicBezTo>
                    <a:pt x="15099" y="49266"/>
                    <a:pt x="15894" y="49970"/>
                    <a:pt x="16688" y="49970"/>
                  </a:cubicBezTo>
                  <a:cubicBezTo>
                    <a:pt x="29403" y="49970"/>
                    <a:pt x="29403" y="49970"/>
                    <a:pt x="29403" y="49970"/>
                  </a:cubicBezTo>
                  <a:cubicBezTo>
                    <a:pt x="29403" y="62287"/>
                    <a:pt x="29403" y="62287"/>
                    <a:pt x="29403" y="62287"/>
                  </a:cubicBezTo>
                  <a:cubicBezTo>
                    <a:pt x="21456" y="64750"/>
                    <a:pt x="17483" y="69677"/>
                    <a:pt x="17483" y="76715"/>
                  </a:cubicBezTo>
                  <a:cubicBezTo>
                    <a:pt x="17483" y="78826"/>
                    <a:pt x="16688" y="80586"/>
                    <a:pt x="14304" y="82697"/>
                  </a:cubicBezTo>
                  <a:cubicBezTo>
                    <a:pt x="2384" y="92903"/>
                    <a:pt x="2384" y="92903"/>
                    <a:pt x="2384" y="92903"/>
                  </a:cubicBezTo>
                  <a:cubicBezTo>
                    <a:pt x="794" y="93958"/>
                    <a:pt x="0" y="95014"/>
                    <a:pt x="794" y="96422"/>
                  </a:cubicBezTo>
                  <a:cubicBezTo>
                    <a:pt x="1589" y="97478"/>
                    <a:pt x="3178" y="98533"/>
                    <a:pt x="5562" y="99237"/>
                  </a:cubicBezTo>
                  <a:cubicBezTo>
                    <a:pt x="10331" y="100645"/>
                    <a:pt x="17483" y="99941"/>
                    <a:pt x="20662" y="97829"/>
                  </a:cubicBezTo>
                  <a:cubicBezTo>
                    <a:pt x="30198" y="90791"/>
                    <a:pt x="30198" y="90791"/>
                    <a:pt x="30198" y="90791"/>
                  </a:cubicBezTo>
                  <a:cubicBezTo>
                    <a:pt x="23046" y="108387"/>
                    <a:pt x="23046" y="108387"/>
                    <a:pt x="23046" y="108387"/>
                  </a:cubicBezTo>
                  <a:cubicBezTo>
                    <a:pt x="22251" y="109794"/>
                    <a:pt x="23046" y="110850"/>
                    <a:pt x="24635" y="111906"/>
                  </a:cubicBezTo>
                  <a:cubicBezTo>
                    <a:pt x="26225" y="112961"/>
                    <a:pt x="28609" y="113665"/>
                    <a:pt x="30993" y="114017"/>
                  </a:cubicBezTo>
                  <a:cubicBezTo>
                    <a:pt x="33377" y="114369"/>
                    <a:pt x="36556" y="114017"/>
                    <a:pt x="38940" y="113313"/>
                  </a:cubicBezTo>
                  <a:cubicBezTo>
                    <a:pt x="41324" y="112609"/>
                    <a:pt x="42913" y="111554"/>
                    <a:pt x="43708" y="110498"/>
                  </a:cubicBezTo>
                  <a:cubicBezTo>
                    <a:pt x="49271" y="99589"/>
                    <a:pt x="49271" y="99589"/>
                    <a:pt x="49271" y="99589"/>
                  </a:cubicBezTo>
                  <a:cubicBezTo>
                    <a:pt x="49271" y="115425"/>
                    <a:pt x="49271" y="115425"/>
                    <a:pt x="49271" y="115425"/>
                  </a:cubicBezTo>
                  <a:cubicBezTo>
                    <a:pt x="49271" y="117888"/>
                    <a:pt x="54039" y="119999"/>
                    <a:pt x="59602" y="119999"/>
                  </a:cubicBezTo>
                  <a:cubicBezTo>
                    <a:pt x="65960" y="119999"/>
                    <a:pt x="70728" y="117888"/>
                    <a:pt x="70728" y="115425"/>
                  </a:cubicBezTo>
                  <a:cubicBezTo>
                    <a:pt x="70728" y="99941"/>
                    <a:pt x="70728" y="99941"/>
                    <a:pt x="70728" y="99941"/>
                  </a:cubicBezTo>
                  <a:cubicBezTo>
                    <a:pt x="76291" y="111202"/>
                    <a:pt x="76291" y="111202"/>
                    <a:pt x="76291" y="111202"/>
                  </a:cubicBezTo>
                  <a:cubicBezTo>
                    <a:pt x="76291" y="112609"/>
                    <a:pt x="77880" y="113665"/>
                    <a:pt x="80264" y="114369"/>
                  </a:cubicBezTo>
                  <a:cubicBezTo>
                    <a:pt x="82649" y="115073"/>
                    <a:pt x="85827" y="115073"/>
                    <a:pt x="88211" y="115073"/>
                  </a:cubicBezTo>
                  <a:cubicBezTo>
                    <a:pt x="91390" y="114721"/>
                    <a:pt x="93774" y="114017"/>
                    <a:pt x="95364" y="112961"/>
                  </a:cubicBezTo>
                  <a:cubicBezTo>
                    <a:pt x="96953" y="111906"/>
                    <a:pt x="96953" y="110498"/>
                    <a:pt x="96953" y="109442"/>
                  </a:cubicBezTo>
                  <a:cubicBezTo>
                    <a:pt x="88211" y="83401"/>
                    <a:pt x="88211" y="83401"/>
                    <a:pt x="88211" y="83401"/>
                  </a:cubicBezTo>
                  <a:cubicBezTo>
                    <a:pt x="100927" y="88680"/>
                    <a:pt x="100927" y="88680"/>
                    <a:pt x="100927" y="88680"/>
                  </a:cubicBezTo>
                  <a:cubicBezTo>
                    <a:pt x="103311" y="89384"/>
                    <a:pt x="105695" y="89736"/>
                    <a:pt x="108874" y="89736"/>
                  </a:cubicBezTo>
                  <a:cubicBezTo>
                    <a:pt x="111258" y="89736"/>
                    <a:pt x="114437" y="89032"/>
                    <a:pt x="116026" y="88328"/>
                  </a:cubicBezTo>
                  <a:cubicBezTo>
                    <a:pt x="120000" y="86217"/>
                    <a:pt x="120000" y="83401"/>
                    <a:pt x="116026" y="81642"/>
                  </a:cubicBezTo>
                  <a:lnTo>
                    <a:pt x="85827" y="64046"/>
                  </a:lnTo>
                  <a:close/>
                  <a:moveTo>
                    <a:pt x="19072" y="47859"/>
                  </a:moveTo>
                  <a:cubicBezTo>
                    <a:pt x="19072" y="39765"/>
                    <a:pt x="19072" y="39765"/>
                    <a:pt x="19072" y="39765"/>
                  </a:cubicBezTo>
                  <a:cubicBezTo>
                    <a:pt x="91390" y="39765"/>
                    <a:pt x="91390" y="39765"/>
                    <a:pt x="91390" y="39765"/>
                  </a:cubicBezTo>
                  <a:cubicBezTo>
                    <a:pt x="91390" y="47859"/>
                    <a:pt x="91390" y="47859"/>
                    <a:pt x="91390" y="47859"/>
                  </a:cubicBezTo>
                  <a:lnTo>
                    <a:pt x="19072" y="47859"/>
                  </a:lnTo>
                  <a:close/>
                  <a:moveTo>
                    <a:pt x="112847" y="86920"/>
                  </a:moveTo>
                  <a:cubicBezTo>
                    <a:pt x="112052" y="87624"/>
                    <a:pt x="110463" y="87976"/>
                    <a:pt x="108874" y="87976"/>
                  </a:cubicBezTo>
                  <a:cubicBezTo>
                    <a:pt x="106490" y="87976"/>
                    <a:pt x="104900" y="87624"/>
                    <a:pt x="104105" y="87272"/>
                  </a:cubicBezTo>
                  <a:cubicBezTo>
                    <a:pt x="86622" y="80586"/>
                    <a:pt x="86622" y="80586"/>
                    <a:pt x="86622" y="80586"/>
                  </a:cubicBezTo>
                  <a:cubicBezTo>
                    <a:pt x="85827" y="80234"/>
                    <a:pt x="85033" y="80234"/>
                    <a:pt x="84238" y="80586"/>
                  </a:cubicBezTo>
                  <a:cubicBezTo>
                    <a:pt x="83443" y="80586"/>
                    <a:pt x="83443" y="80938"/>
                    <a:pt x="83443" y="81290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09794"/>
                    <a:pt x="92980" y="109794"/>
                    <a:pt x="92980" y="109794"/>
                  </a:cubicBezTo>
                  <a:cubicBezTo>
                    <a:pt x="92980" y="110498"/>
                    <a:pt x="92980" y="111202"/>
                    <a:pt x="92185" y="111906"/>
                  </a:cubicBezTo>
                  <a:cubicBezTo>
                    <a:pt x="90596" y="112609"/>
                    <a:pt x="89801" y="112961"/>
                    <a:pt x="87417" y="113313"/>
                  </a:cubicBezTo>
                  <a:cubicBezTo>
                    <a:pt x="85827" y="113313"/>
                    <a:pt x="84238" y="113313"/>
                    <a:pt x="82649" y="112961"/>
                  </a:cubicBezTo>
                  <a:cubicBezTo>
                    <a:pt x="81059" y="112258"/>
                    <a:pt x="80264" y="111554"/>
                    <a:pt x="80264" y="110850"/>
                  </a:cubicBezTo>
                  <a:cubicBezTo>
                    <a:pt x="70728" y="91143"/>
                    <a:pt x="70728" y="91143"/>
                    <a:pt x="70728" y="91143"/>
                  </a:cubicBezTo>
                  <a:cubicBezTo>
                    <a:pt x="69933" y="90791"/>
                    <a:pt x="69139" y="90439"/>
                    <a:pt x="68344" y="90439"/>
                  </a:cubicBezTo>
                  <a:cubicBezTo>
                    <a:pt x="66754" y="90439"/>
                    <a:pt x="65960" y="90791"/>
                    <a:pt x="65960" y="91495"/>
                  </a:cubicBezTo>
                  <a:cubicBezTo>
                    <a:pt x="65960" y="115425"/>
                    <a:pt x="65960" y="115425"/>
                    <a:pt x="65960" y="115425"/>
                  </a:cubicBezTo>
                  <a:cubicBezTo>
                    <a:pt x="65960" y="117184"/>
                    <a:pt x="63576" y="118240"/>
                    <a:pt x="59602" y="118240"/>
                  </a:cubicBezTo>
                  <a:cubicBezTo>
                    <a:pt x="56423" y="118240"/>
                    <a:pt x="53245" y="117184"/>
                    <a:pt x="53245" y="115425"/>
                  </a:cubicBezTo>
                  <a:cubicBezTo>
                    <a:pt x="53245" y="91495"/>
                    <a:pt x="53245" y="91495"/>
                    <a:pt x="53245" y="91495"/>
                  </a:cubicBezTo>
                  <a:cubicBezTo>
                    <a:pt x="53245" y="90791"/>
                    <a:pt x="52450" y="90439"/>
                    <a:pt x="51655" y="90439"/>
                  </a:cubicBezTo>
                  <a:cubicBezTo>
                    <a:pt x="51655" y="90439"/>
                    <a:pt x="51655" y="90439"/>
                    <a:pt x="50860" y="90439"/>
                  </a:cubicBezTo>
                  <a:cubicBezTo>
                    <a:pt x="50066" y="90439"/>
                    <a:pt x="49271" y="90791"/>
                    <a:pt x="49271" y="91143"/>
                  </a:cubicBezTo>
                  <a:cubicBezTo>
                    <a:pt x="39735" y="110146"/>
                    <a:pt x="39735" y="110146"/>
                    <a:pt x="39735" y="110146"/>
                  </a:cubicBezTo>
                  <a:cubicBezTo>
                    <a:pt x="38940" y="110850"/>
                    <a:pt x="38145" y="111554"/>
                    <a:pt x="36556" y="111906"/>
                  </a:cubicBezTo>
                  <a:cubicBezTo>
                    <a:pt x="34966" y="112258"/>
                    <a:pt x="33377" y="112258"/>
                    <a:pt x="31788" y="112258"/>
                  </a:cubicBezTo>
                  <a:cubicBezTo>
                    <a:pt x="30198" y="112258"/>
                    <a:pt x="28609" y="111554"/>
                    <a:pt x="27814" y="110850"/>
                  </a:cubicBezTo>
                  <a:cubicBezTo>
                    <a:pt x="27019" y="110498"/>
                    <a:pt x="26225" y="109442"/>
                    <a:pt x="27019" y="108739"/>
                  </a:cubicBezTo>
                  <a:cubicBezTo>
                    <a:pt x="35761" y="86568"/>
                    <a:pt x="35761" y="86568"/>
                    <a:pt x="35761" y="86568"/>
                  </a:cubicBezTo>
                  <a:cubicBezTo>
                    <a:pt x="36556" y="86217"/>
                    <a:pt x="35761" y="85513"/>
                    <a:pt x="34966" y="85513"/>
                  </a:cubicBezTo>
                  <a:cubicBezTo>
                    <a:pt x="34172" y="85161"/>
                    <a:pt x="32582" y="85513"/>
                    <a:pt x="32582" y="85865"/>
                  </a:cubicBezTo>
                  <a:cubicBezTo>
                    <a:pt x="16688" y="96774"/>
                    <a:pt x="16688" y="96774"/>
                    <a:pt x="16688" y="96774"/>
                  </a:cubicBezTo>
                  <a:cubicBezTo>
                    <a:pt x="15099" y="98181"/>
                    <a:pt x="11125" y="98533"/>
                    <a:pt x="7947" y="97478"/>
                  </a:cubicBezTo>
                  <a:cubicBezTo>
                    <a:pt x="6357" y="97126"/>
                    <a:pt x="5562" y="96774"/>
                    <a:pt x="4768" y="95718"/>
                  </a:cubicBezTo>
                  <a:cubicBezTo>
                    <a:pt x="4768" y="95014"/>
                    <a:pt x="4768" y="94310"/>
                    <a:pt x="5562" y="93607"/>
                  </a:cubicBezTo>
                  <a:cubicBezTo>
                    <a:pt x="18278" y="83401"/>
                    <a:pt x="18278" y="83401"/>
                    <a:pt x="18278" y="83401"/>
                  </a:cubicBezTo>
                  <a:cubicBezTo>
                    <a:pt x="20662" y="81290"/>
                    <a:pt x="21456" y="78826"/>
                    <a:pt x="21456" y="76715"/>
                  </a:cubicBezTo>
                  <a:cubicBezTo>
                    <a:pt x="21456" y="69677"/>
                    <a:pt x="25430" y="65102"/>
                    <a:pt x="33377" y="63343"/>
                  </a:cubicBezTo>
                  <a:cubicBezTo>
                    <a:pt x="33377" y="62287"/>
                    <a:pt x="33377" y="62287"/>
                    <a:pt x="33377" y="62287"/>
                  </a:cubicBezTo>
                  <a:cubicBezTo>
                    <a:pt x="33377" y="61231"/>
                    <a:pt x="33377" y="61231"/>
                    <a:pt x="33377" y="61231"/>
                  </a:cubicBezTo>
                  <a:cubicBezTo>
                    <a:pt x="33377" y="49970"/>
                    <a:pt x="33377" y="49970"/>
                    <a:pt x="33377" y="49970"/>
                  </a:cubicBezTo>
                  <a:cubicBezTo>
                    <a:pt x="77086" y="49970"/>
                    <a:pt x="77086" y="49970"/>
                    <a:pt x="77086" y="49970"/>
                  </a:cubicBezTo>
                  <a:cubicBezTo>
                    <a:pt x="77086" y="61231"/>
                    <a:pt x="77086" y="61231"/>
                    <a:pt x="77086" y="61231"/>
                  </a:cubicBezTo>
                  <a:cubicBezTo>
                    <a:pt x="77086" y="61935"/>
                    <a:pt x="77086" y="61935"/>
                    <a:pt x="77086" y="61935"/>
                  </a:cubicBezTo>
                  <a:cubicBezTo>
                    <a:pt x="77086" y="63343"/>
                    <a:pt x="77086" y="63343"/>
                    <a:pt x="77086" y="63343"/>
                  </a:cubicBezTo>
                  <a:cubicBezTo>
                    <a:pt x="79470" y="63695"/>
                    <a:pt x="81059" y="64398"/>
                    <a:pt x="82649" y="65102"/>
                  </a:cubicBezTo>
                  <a:cubicBezTo>
                    <a:pt x="112847" y="82697"/>
                    <a:pt x="112847" y="82697"/>
                    <a:pt x="112847" y="82697"/>
                  </a:cubicBezTo>
                  <a:cubicBezTo>
                    <a:pt x="112847" y="82697"/>
                    <a:pt x="112847" y="83049"/>
                    <a:pt x="112847" y="83049"/>
                  </a:cubicBezTo>
                  <a:cubicBezTo>
                    <a:pt x="115231" y="84105"/>
                    <a:pt x="115231" y="85865"/>
                    <a:pt x="112847" y="869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6"/>
          <p:cNvGrpSpPr/>
          <p:nvPr/>
        </p:nvGrpSpPr>
        <p:grpSpPr>
          <a:xfrm>
            <a:off x="6488950" y="3281388"/>
            <a:ext cx="2149388" cy="1862100"/>
            <a:chOff x="3305175" y="4144963"/>
            <a:chExt cx="2149388" cy="1862100"/>
          </a:xfrm>
        </p:grpSpPr>
        <p:sp>
          <p:nvSpPr>
            <p:cNvPr id="133" name="Google Shape;133;p6"/>
            <p:cNvSpPr/>
            <p:nvPr/>
          </p:nvSpPr>
          <p:spPr>
            <a:xfrm>
              <a:off x="5224463" y="4338638"/>
              <a:ext cx="2301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41379"/>
                  </a:moveTo>
                  <a:cubicBezTo>
                    <a:pt x="120000" y="20689"/>
                    <a:pt x="108837" y="0"/>
                    <a:pt x="94883" y="0"/>
                  </a:cubicBezTo>
                  <a:cubicBezTo>
                    <a:pt x="50232" y="0"/>
                    <a:pt x="50232" y="0"/>
                    <a:pt x="5023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0689"/>
                    <a:pt x="0" y="20689"/>
                    <a:pt x="0" y="20689"/>
                  </a:cubicBezTo>
                  <a:cubicBezTo>
                    <a:pt x="41860" y="20689"/>
                    <a:pt x="41860" y="20689"/>
                    <a:pt x="41860" y="20689"/>
                  </a:cubicBezTo>
                  <a:cubicBezTo>
                    <a:pt x="41860" y="49655"/>
                    <a:pt x="41860" y="49655"/>
                    <a:pt x="41860" y="49655"/>
                  </a:cubicBezTo>
                  <a:cubicBezTo>
                    <a:pt x="0" y="49655"/>
                    <a:pt x="0" y="49655"/>
                    <a:pt x="0" y="49655"/>
                  </a:cubicBezTo>
                  <a:cubicBezTo>
                    <a:pt x="0" y="70344"/>
                    <a:pt x="0" y="70344"/>
                    <a:pt x="0" y="70344"/>
                  </a:cubicBezTo>
                  <a:cubicBezTo>
                    <a:pt x="41860" y="70344"/>
                    <a:pt x="41860" y="70344"/>
                    <a:pt x="41860" y="70344"/>
                  </a:cubicBezTo>
                  <a:cubicBezTo>
                    <a:pt x="41860" y="99310"/>
                    <a:pt x="41860" y="99310"/>
                    <a:pt x="41860" y="99310"/>
                  </a:cubicBezTo>
                  <a:cubicBezTo>
                    <a:pt x="0" y="99310"/>
                    <a:pt x="0" y="99310"/>
                    <a:pt x="0" y="99310"/>
                  </a:cubicBezTo>
                  <a:cubicBezTo>
                    <a:pt x="0" y="120000"/>
                    <a:pt x="0" y="120000"/>
                    <a:pt x="0" y="120000"/>
                  </a:cubicBezTo>
                  <a:cubicBezTo>
                    <a:pt x="50232" y="120000"/>
                    <a:pt x="50232" y="120000"/>
                    <a:pt x="50232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94883" y="120000"/>
                    <a:pt x="94883" y="120000"/>
                    <a:pt x="94883" y="120000"/>
                  </a:cubicBezTo>
                  <a:cubicBezTo>
                    <a:pt x="100465" y="120000"/>
                    <a:pt x="108837" y="115862"/>
                    <a:pt x="114418" y="107586"/>
                  </a:cubicBezTo>
                  <a:cubicBezTo>
                    <a:pt x="117209" y="99310"/>
                    <a:pt x="120000" y="86896"/>
                    <a:pt x="120000" y="78620"/>
                  </a:cubicBezTo>
                  <a:lnTo>
                    <a:pt x="120000" y="41379"/>
                  </a:lnTo>
                  <a:close/>
                  <a:moveTo>
                    <a:pt x="64186" y="99310"/>
                  </a:moveTo>
                  <a:cubicBezTo>
                    <a:pt x="55813" y="99310"/>
                    <a:pt x="55813" y="99310"/>
                    <a:pt x="55813" y="99310"/>
                  </a:cubicBezTo>
                  <a:cubicBezTo>
                    <a:pt x="55813" y="20689"/>
                    <a:pt x="55813" y="20689"/>
                    <a:pt x="55813" y="20689"/>
                  </a:cubicBezTo>
                  <a:cubicBezTo>
                    <a:pt x="64186" y="20689"/>
                    <a:pt x="64186" y="20689"/>
                    <a:pt x="64186" y="20689"/>
                  </a:cubicBezTo>
                  <a:lnTo>
                    <a:pt x="64186" y="99310"/>
                  </a:lnTo>
                  <a:close/>
                  <a:moveTo>
                    <a:pt x="103255" y="91034"/>
                  </a:moveTo>
                  <a:cubicBezTo>
                    <a:pt x="100465" y="95172"/>
                    <a:pt x="97674" y="99310"/>
                    <a:pt x="94883" y="99310"/>
                  </a:cubicBezTo>
                  <a:cubicBezTo>
                    <a:pt x="94883" y="99310"/>
                    <a:pt x="94883" y="99310"/>
                    <a:pt x="94883" y="99310"/>
                  </a:cubicBezTo>
                  <a:cubicBezTo>
                    <a:pt x="78139" y="99310"/>
                    <a:pt x="78139" y="99310"/>
                    <a:pt x="78139" y="99310"/>
                  </a:cubicBezTo>
                  <a:cubicBezTo>
                    <a:pt x="78139" y="20689"/>
                    <a:pt x="78139" y="20689"/>
                    <a:pt x="78139" y="20689"/>
                  </a:cubicBezTo>
                  <a:cubicBezTo>
                    <a:pt x="94883" y="20689"/>
                    <a:pt x="94883" y="20689"/>
                    <a:pt x="94883" y="20689"/>
                  </a:cubicBezTo>
                  <a:cubicBezTo>
                    <a:pt x="100465" y="20689"/>
                    <a:pt x="106046" y="33103"/>
                    <a:pt x="106046" y="41379"/>
                  </a:cubicBezTo>
                  <a:cubicBezTo>
                    <a:pt x="106046" y="78620"/>
                    <a:pt x="106046" y="78620"/>
                    <a:pt x="106046" y="78620"/>
                  </a:cubicBezTo>
                  <a:cubicBezTo>
                    <a:pt x="106046" y="82758"/>
                    <a:pt x="106046" y="86896"/>
                    <a:pt x="103255" y="910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6"/>
            <p:cNvSpPr/>
            <p:nvPr/>
          </p:nvSpPr>
          <p:spPr>
            <a:xfrm>
              <a:off x="4395788" y="4338638"/>
              <a:ext cx="347700" cy="155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42461" y="4137"/>
                  </a:moveTo>
                  <a:cubicBezTo>
                    <a:pt x="1846" y="49655"/>
                    <a:pt x="1846" y="49655"/>
                    <a:pt x="1846" y="49655"/>
                  </a:cubicBezTo>
                  <a:cubicBezTo>
                    <a:pt x="0" y="53793"/>
                    <a:pt x="0" y="57931"/>
                    <a:pt x="0" y="62068"/>
                  </a:cubicBezTo>
                  <a:cubicBezTo>
                    <a:pt x="0" y="62068"/>
                    <a:pt x="0" y="66206"/>
                    <a:pt x="1846" y="70344"/>
                  </a:cubicBezTo>
                  <a:cubicBezTo>
                    <a:pt x="42461" y="115862"/>
                    <a:pt x="42461" y="115862"/>
                    <a:pt x="42461" y="115862"/>
                  </a:cubicBezTo>
                  <a:cubicBezTo>
                    <a:pt x="42461" y="120000"/>
                    <a:pt x="44307" y="120000"/>
                    <a:pt x="44307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99310"/>
                    <a:pt x="120000" y="99310"/>
                    <a:pt x="120000" y="99310"/>
                  </a:cubicBezTo>
                  <a:cubicBezTo>
                    <a:pt x="49846" y="99310"/>
                    <a:pt x="49846" y="99310"/>
                    <a:pt x="49846" y="99310"/>
                  </a:cubicBezTo>
                  <a:cubicBezTo>
                    <a:pt x="49846" y="91034"/>
                    <a:pt x="49846" y="91034"/>
                    <a:pt x="49846" y="91034"/>
                  </a:cubicBezTo>
                  <a:cubicBezTo>
                    <a:pt x="59076" y="70344"/>
                    <a:pt x="59076" y="70344"/>
                    <a:pt x="59076" y="70344"/>
                  </a:cubicBezTo>
                  <a:cubicBezTo>
                    <a:pt x="120000" y="70344"/>
                    <a:pt x="120000" y="70344"/>
                    <a:pt x="120000" y="70344"/>
                  </a:cubicBezTo>
                  <a:cubicBezTo>
                    <a:pt x="120000" y="49655"/>
                    <a:pt x="120000" y="49655"/>
                    <a:pt x="120000" y="49655"/>
                  </a:cubicBezTo>
                  <a:cubicBezTo>
                    <a:pt x="59076" y="49655"/>
                    <a:pt x="59076" y="49655"/>
                    <a:pt x="59076" y="49655"/>
                  </a:cubicBezTo>
                  <a:cubicBezTo>
                    <a:pt x="49846" y="28965"/>
                    <a:pt x="49846" y="28965"/>
                    <a:pt x="49846" y="28965"/>
                  </a:cubicBezTo>
                  <a:cubicBezTo>
                    <a:pt x="49846" y="20689"/>
                    <a:pt x="49846" y="20689"/>
                    <a:pt x="49846" y="20689"/>
                  </a:cubicBezTo>
                  <a:cubicBezTo>
                    <a:pt x="120000" y="20689"/>
                    <a:pt x="120000" y="20689"/>
                    <a:pt x="120000" y="20689"/>
                  </a:cubicBezTo>
                  <a:cubicBezTo>
                    <a:pt x="120000" y="0"/>
                    <a:pt x="120000" y="0"/>
                    <a:pt x="120000" y="0"/>
                  </a:cubicBezTo>
                  <a:cubicBezTo>
                    <a:pt x="44307" y="0"/>
                    <a:pt x="44307" y="0"/>
                    <a:pt x="44307" y="0"/>
                  </a:cubicBezTo>
                  <a:cubicBezTo>
                    <a:pt x="44307" y="0"/>
                    <a:pt x="42461" y="0"/>
                    <a:pt x="42461" y="4137"/>
                  </a:cubicBezTo>
                  <a:close/>
                  <a:moveTo>
                    <a:pt x="18461" y="66206"/>
                  </a:moveTo>
                  <a:cubicBezTo>
                    <a:pt x="14769" y="62068"/>
                    <a:pt x="14769" y="62068"/>
                    <a:pt x="14769" y="62068"/>
                  </a:cubicBezTo>
                  <a:cubicBezTo>
                    <a:pt x="18461" y="53793"/>
                    <a:pt x="18461" y="53793"/>
                    <a:pt x="18461" y="53793"/>
                  </a:cubicBezTo>
                  <a:lnTo>
                    <a:pt x="18461" y="66206"/>
                  </a:lnTo>
                  <a:close/>
                  <a:moveTo>
                    <a:pt x="49846" y="62068"/>
                  </a:moveTo>
                  <a:cubicBezTo>
                    <a:pt x="40615" y="78620"/>
                    <a:pt x="40615" y="78620"/>
                    <a:pt x="40615" y="78620"/>
                  </a:cubicBezTo>
                  <a:cubicBezTo>
                    <a:pt x="40615" y="82758"/>
                    <a:pt x="40615" y="82758"/>
                    <a:pt x="40615" y="86896"/>
                  </a:cubicBezTo>
                  <a:cubicBezTo>
                    <a:pt x="40615" y="91034"/>
                    <a:pt x="40615" y="91034"/>
                    <a:pt x="40615" y="91034"/>
                  </a:cubicBezTo>
                  <a:cubicBezTo>
                    <a:pt x="27692" y="74482"/>
                    <a:pt x="27692" y="74482"/>
                    <a:pt x="27692" y="74482"/>
                  </a:cubicBezTo>
                  <a:cubicBezTo>
                    <a:pt x="27692" y="45517"/>
                    <a:pt x="27692" y="45517"/>
                    <a:pt x="27692" y="45517"/>
                  </a:cubicBezTo>
                  <a:cubicBezTo>
                    <a:pt x="40615" y="28965"/>
                    <a:pt x="40615" y="28965"/>
                    <a:pt x="40615" y="28965"/>
                  </a:cubicBezTo>
                  <a:cubicBezTo>
                    <a:pt x="40615" y="33103"/>
                    <a:pt x="40615" y="33103"/>
                    <a:pt x="40615" y="33103"/>
                  </a:cubicBezTo>
                  <a:cubicBezTo>
                    <a:pt x="40615" y="37241"/>
                    <a:pt x="40615" y="37241"/>
                    <a:pt x="40615" y="41379"/>
                  </a:cubicBezTo>
                  <a:lnTo>
                    <a:pt x="49846" y="6206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6"/>
            <p:cNvSpPr/>
            <p:nvPr/>
          </p:nvSpPr>
          <p:spPr>
            <a:xfrm>
              <a:off x="3305175" y="4622800"/>
              <a:ext cx="1106400" cy="8319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20000" y="14709"/>
                  </a:moveTo>
                  <a:cubicBezTo>
                    <a:pt x="120000" y="6193"/>
                    <a:pt x="115362" y="0"/>
                    <a:pt x="108985" y="0"/>
                  </a:cubicBezTo>
                  <a:cubicBezTo>
                    <a:pt x="11594" y="0"/>
                    <a:pt x="11594" y="0"/>
                    <a:pt x="11594" y="0"/>
                  </a:cubicBezTo>
                  <a:cubicBezTo>
                    <a:pt x="5217" y="0"/>
                    <a:pt x="0" y="6193"/>
                    <a:pt x="0" y="14709"/>
                  </a:cubicBezTo>
                  <a:cubicBezTo>
                    <a:pt x="0" y="100645"/>
                    <a:pt x="0" y="100645"/>
                    <a:pt x="0" y="100645"/>
                  </a:cubicBezTo>
                  <a:cubicBezTo>
                    <a:pt x="0" y="102193"/>
                    <a:pt x="579" y="102967"/>
                    <a:pt x="1739" y="102967"/>
                  </a:cubicBezTo>
                  <a:cubicBezTo>
                    <a:pt x="9855" y="102967"/>
                    <a:pt x="9855" y="102967"/>
                    <a:pt x="9855" y="102967"/>
                  </a:cubicBezTo>
                  <a:cubicBezTo>
                    <a:pt x="9855" y="117677"/>
                    <a:pt x="9855" y="117677"/>
                    <a:pt x="9855" y="117677"/>
                  </a:cubicBezTo>
                  <a:cubicBezTo>
                    <a:pt x="9855" y="119225"/>
                    <a:pt x="10434" y="120000"/>
                    <a:pt x="11594" y="120000"/>
                  </a:cubicBezTo>
                  <a:cubicBezTo>
                    <a:pt x="108985" y="120000"/>
                    <a:pt x="108985" y="120000"/>
                    <a:pt x="108985" y="120000"/>
                  </a:cubicBezTo>
                  <a:cubicBezTo>
                    <a:pt x="109565" y="120000"/>
                    <a:pt x="110144" y="119225"/>
                    <a:pt x="110144" y="117677"/>
                  </a:cubicBezTo>
                  <a:cubicBezTo>
                    <a:pt x="110144" y="29419"/>
                    <a:pt x="110144" y="29419"/>
                    <a:pt x="110144" y="29419"/>
                  </a:cubicBezTo>
                  <a:cubicBezTo>
                    <a:pt x="115942" y="28645"/>
                    <a:pt x="120000" y="22451"/>
                    <a:pt x="120000" y="14709"/>
                  </a:cubicBezTo>
                  <a:close/>
                  <a:moveTo>
                    <a:pt x="2898" y="99096"/>
                  </a:moveTo>
                  <a:cubicBezTo>
                    <a:pt x="2898" y="14709"/>
                    <a:pt x="2898" y="14709"/>
                    <a:pt x="2898" y="14709"/>
                  </a:cubicBezTo>
                  <a:cubicBezTo>
                    <a:pt x="2898" y="8516"/>
                    <a:pt x="6956" y="3870"/>
                    <a:pt x="11594" y="3870"/>
                  </a:cubicBezTo>
                  <a:cubicBezTo>
                    <a:pt x="16231" y="3870"/>
                    <a:pt x="19710" y="8516"/>
                    <a:pt x="19710" y="14709"/>
                  </a:cubicBezTo>
                  <a:cubicBezTo>
                    <a:pt x="19710" y="15483"/>
                    <a:pt x="19710" y="16258"/>
                    <a:pt x="19710" y="17032"/>
                  </a:cubicBezTo>
                  <a:cubicBezTo>
                    <a:pt x="11594" y="17032"/>
                    <a:pt x="11594" y="17032"/>
                    <a:pt x="11594" y="17032"/>
                  </a:cubicBezTo>
                  <a:cubicBezTo>
                    <a:pt x="10434" y="17032"/>
                    <a:pt x="9855" y="17806"/>
                    <a:pt x="9855" y="19354"/>
                  </a:cubicBezTo>
                  <a:cubicBezTo>
                    <a:pt x="9855" y="99096"/>
                    <a:pt x="9855" y="99096"/>
                    <a:pt x="9855" y="99096"/>
                  </a:cubicBezTo>
                  <a:lnTo>
                    <a:pt x="2898" y="99096"/>
                  </a:lnTo>
                  <a:close/>
                  <a:moveTo>
                    <a:pt x="12753" y="25548"/>
                  </a:moveTo>
                  <a:cubicBezTo>
                    <a:pt x="12753" y="20903"/>
                    <a:pt x="12753" y="20903"/>
                    <a:pt x="12753" y="20903"/>
                  </a:cubicBezTo>
                  <a:cubicBezTo>
                    <a:pt x="17971" y="20903"/>
                    <a:pt x="17971" y="20903"/>
                    <a:pt x="17971" y="20903"/>
                  </a:cubicBezTo>
                  <a:cubicBezTo>
                    <a:pt x="16811" y="23225"/>
                    <a:pt x="15072" y="25548"/>
                    <a:pt x="12753" y="25548"/>
                  </a:cubicBezTo>
                  <a:close/>
                  <a:moveTo>
                    <a:pt x="107246" y="116129"/>
                  </a:moveTo>
                  <a:cubicBezTo>
                    <a:pt x="12753" y="116129"/>
                    <a:pt x="12753" y="116129"/>
                    <a:pt x="12753" y="116129"/>
                  </a:cubicBezTo>
                  <a:cubicBezTo>
                    <a:pt x="12753" y="30193"/>
                    <a:pt x="12753" y="30193"/>
                    <a:pt x="12753" y="30193"/>
                  </a:cubicBezTo>
                  <a:cubicBezTo>
                    <a:pt x="107246" y="30193"/>
                    <a:pt x="107246" y="30193"/>
                    <a:pt x="107246" y="30193"/>
                  </a:cubicBezTo>
                  <a:lnTo>
                    <a:pt x="107246" y="116129"/>
                  </a:lnTo>
                  <a:close/>
                  <a:moveTo>
                    <a:pt x="108985" y="25548"/>
                  </a:move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08985" y="26322"/>
                    <a:pt x="108985" y="26322"/>
                    <a:pt x="108985" y="26322"/>
                  </a:cubicBezTo>
                  <a:cubicBezTo>
                    <a:pt x="19130" y="26322"/>
                    <a:pt x="19130" y="26322"/>
                    <a:pt x="19130" y="26322"/>
                  </a:cubicBezTo>
                  <a:cubicBezTo>
                    <a:pt x="21449" y="23225"/>
                    <a:pt x="22608" y="19354"/>
                    <a:pt x="22608" y="14709"/>
                  </a:cubicBezTo>
                  <a:cubicBezTo>
                    <a:pt x="22608" y="10064"/>
                    <a:pt x="21449" y="6193"/>
                    <a:pt x="19130" y="3870"/>
                  </a:cubicBezTo>
                  <a:cubicBezTo>
                    <a:pt x="108985" y="3870"/>
                    <a:pt x="108985" y="3870"/>
                    <a:pt x="108985" y="3870"/>
                  </a:cubicBezTo>
                  <a:cubicBezTo>
                    <a:pt x="113623" y="3870"/>
                    <a:pt x="117101" y="8516"/>
                    <a:pt x="117101" y="14709"/>
                  </a:cubicBezTo>
                  <a:cubicBezTo>
                    <a:pt x="117101" y="20903"/>
                    <a:pt x="113623" y="25548"/>
                    <a:pt x="108985" y="2554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6"/>
            <p:cNvSpPr/>
            <p:nvPr/>
          </p:nvSpPr>
          <p:spPr>
            <a:xfrm>
              <a:off x="3517900" y="4938713"/>
              <a:ext cx="381000" cy="3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59154" y="120000"/>
                  </a:moveTo>
                  <a:cubicBezTo>
                    <a:pt x="92957" y="120000"/>
                    <a:pt x="120000" y="92957"/>
                    <a:pt x="120000" y="60845"/>
                  </a:cubicBezTo>
                  <a:cubicBezTo>
                    <a:pt x="120000" y="27042"/>
                    <a:pt x="92957" y="0"/>
                    <a:pt x="59154" y="0"/>
                  </a:cubicBezTo>
                  <a:cubicBezTo>
                    <a:pt x="27042" y="0"/>
                    <a:pt x="0" y="27042"/>
                    <a:pt x="0" y="60845"/>
                  </a:cubicBezTo>
                  <a:cubicBezTo>
                    <a:pt x="0" y="92957"/>
                    <a:pt x="27042" y="120000"/>
                    <a:pt x="59154" y="120000"/>
                  </a:cubicBezTo>
                  <a:close/>
                  <a:moveTo>
                    <a:pt x="96338" y="23661"/>
                  </a:moveTo>
                  <a:cubicBezTo>
                    <a:pt x="94647" y="27042"/>
                    <a:pt x="92957" y="33802"/>
                    <a:pt x="87887" y="35492"/>
                  </a:cubicBezTo>
                  <a:cubicBezTo>
                    <a:pt x="81126" y="35492"/>
                    <a:pt x="74366" y="37183"/>
                    <a:pt x="70985" y="40563"/>
                  </a:cubicBezTo>
                  <a:cubicBezTo>
                    <a:pt x="70985" y="38873"/>
                    <a:pt x="70985" y="38873"/>
                    <a:pt x="70985" y="38873"/>
                  </a:cubicBezTo>
                  <a:cubicBezTo>
                    <a:pt x="72676" y="23661"/>
                    <a:pt x="69295" y="20281"/>
                    <a:pt x="69295" y="20281"/>
                  </a:cubicBezTo>
                  <a:cubicBezTo>
                    <a:pt x="65915" y="18591"/>
                    <a:pt x="64225" y="18591"/>
                    <a:pt x="62535" y="20281"/>
                  </a:cubicBezTo>
                  <a:cubicBezTo>
                    <a:pt x="60845" y="20281"/>
                    <a:pt x="60845" y="20281"/>
                    <a:pt x="59154" y="20281"/>
                  </a:cubicBezTo>
                  <a:cubicBezTo>
                    <a:pt x="59154" y="20281"/>
                    <a:pt x="59154" y="18591"/>
                    <a:pt x="59154" y="18591"/>
                  </a:cubicBezTo>
                  <a:cubicBezTo>
                    <a:pt x="59154" y="16901"/>
                    <a:pt x="67605" y="13521"/>
                    <a:pt x="76056" y="11830"/>
                  </a:cubicBezTo>
                  <a:cubicBezTo>
                    <a:pt x="82816" y="13521"/>
                    <a:pt x="89577" y="18591"/>
                    <a:pt x="96338" y="23661"/>
                  </a:cubicBezTo>
                  <a:close/>
                  <a:moveTo>
                    <a:pt x="72676" y="79436"/>
                  </a:moveTo>
                  <a:cubicBezTo>
                    <a:pt x="69295" y="82816"/>
                    <a:pt x="67605" y="82816"/>
                    <a:pt x="67605" y="82816"/>
                  </a:cubicBezTo>
                  <a:cubicBezTo>
                    <a:pt x="65915" y="82816"/>
                    <a:pt x="64225" y="84507"/>
                    <a:pt x="64225" y="86197"/>
                  </a:cubicBezTo>
                  <a:cubicBezTo>
                    <a:pt x="64225" y="89577"/>
                    <a:pt x="64225" y="94647"/>
                    <a:pt x="55774" y="94647"/>
                  </a:cubicBezTo>
                  <a:cubicBezTo>
                    <a:pt x="54084" y="92957"/>
                    <a:pt x="52394" y="87887"/>
                    <a:pt x="52394" y="87887"/>
                  </a:cubicBezTo>
                  <a:cubicBezTo>
                    <a:pt x="52394" y="86197"/>
                    <a:pt x="52394" y="86197"/>
                    <a:pt x="52394" y="84507"/>
                  </a:cubicBezTo>
                  <a:cubicBezTo>
                    <a:pt x="52394" y="84507"/>
                    <a:pt x="54084" y="81126"/>
                    <a:pt x="54084" y="79436"/>
                  </a:cubicBezTo>
                  <a:cubicBezTo>
                    <a:pt x="54084" y="76056"/>
                    <a:pt x="52394" y="72676"/>
                    <a:pt x="49014" y="70985"/>
                  </a:cubicBezTo>
                  <a:cubicBezTo>
                    <a:pt x="49014" y="67605"/>
                    <a:pt x="47323" y="64225"/>
                    <a:pt x="45633" y="62535"/>
                  </a:cubicBezTo>
                  <a:cubicBezTo>
                    <a:pt x="42253" y="60845"/>
                    <a:pt x="37183" y="60845"/>
                    <a:pt x="33802" y="60845"/>
                  </a:cubicBezTo>
                  <a:cubicBezTo>
                    <a:pt x="32112" y="60845"/>
                    <a:pt x="32112" y="60845"/>
                    <a:pt x="30422" y="60845"/>
                  </a:cubicBezTo>
                  <a:cubicBezTo>
                    <a:pt x="27042" y="60845"/>
                    <a:pt x="27042" y="55774"/>
                    <a:pt x="27042" y="55774"/>
                  </a:cubicBezTo>
                  <a:cubicBezTo>
                    <a:pt x="27042" y="55774"/>
                    <a:pt x="27042" y="42253"/>
                    <a:pt x="35492" y="40563"/>
                  </a:cubicBezTo>
                  <a:cubicBezTo>
                    <a:pt x="40563" y="38873"/>
                    <a:pt x="42253" y="38873"/>
                    <a:pt x="43943" y="40563"/>
                  </a:cubicBezTo>
                  <a:cubicBezTo>
                    <a:pt x="43943" y="40563"/>
                    <a:pt x="43943" y="40563"/>
                    <a:pt x="43943" y="42253"/>
                  </a:cubicBezTo>
                  <a:cubicBezTo>
                    <a:pt x="49014" y="47323"/>
                    <a:pt x="57464" y="45633"/>
                    <a:pt x="62535" y="43943"/>
                  </a:cubicBezTo>
                  <a:cubicBezTo>
                    <a:pt x="64225" y="43943"/>
                    <a:pt x="65915" y="42253"/>
                    <a:pt x="67605" y="42253"/>
                  </a:cubicBezTo>
                  <a:cubicBezTo>
                    <a:pt x="67605" y="42253"/>
                    <a:pt x="67605" y="42253"/>
                    <a:pt x="67605" y="42253"/>
                  </a:cubicBezTo>
                  <a:cubicBezTo>
                    <a:pt x="67605" y="43943"/>
                    <a:pt x="65915" y="45633"/>
                    <a:pt x="67605" y="47323"/>
                  </a:cubicBezTo>
                  <a:cubicBezTo>
                    <a:pt x="67605" y="49014"/>
                    <a:pt x="69295" y="49014"/>
                    <a:pt x="69295" y="49014"/>
                  </a:cubicBezTo>
                  <a:cubicBezTo>
                    <a:pt x="70985" y="50704"/>
                    <a:pt x="70985" y="54084"/>
                    <a:pt x="72676" y="55774"/>
                  </a:cubicBezTo>
                  <a:cubicBezTo>
                    <a:pt x="72676" y="57464"/>
                    <a:pt x="72676" y="57464"/>
                    <a:pt x="72676" y="59154"/>
                  </a:cubicBezTo>
                  <a:cubicBezTo>
                    <a:pt x="76056" y="60845"/>
                    <a:pt x="77746" y="60845"/>
                    <a:pt x="79436" y="60845"/>
                  </a:cubicBezTo>
                  <a:cubicBezTo>
                    <a:pt x="79436" y="62535"/>
                    <a:pt x="77746" y="64225"/>
                    <a:pt x="74366" y="67605"/>
                  </a:cubicBezTo>
                  <a:cubicBezTo>
                    <a:pt x="70985" y="70985"/>
                    <a:pt x="69295" y="72676"/>
                    <a:pt x="69295" y="74366"/>
                  </a:cubicBezTo>
                  <a:cubicBezTo>
                    <a:pt x="69295" y="77746"/>
                    <a:pt x="70985" y="79436"/>
                    <a:pt x="72676" y="79436"/>
                  </a:cubicBezTo>
                  <a:close/>
                  <a:moveTo>
                    <a:pt x="57464" y="8450"/>
                  </a:moveTo>
                  <a:cubicBezTo>
                    <a:pt x="52394" y="11830"/>
                    <a:pt x="49014" y="15211"/>
                    <a:pt x="50704" y="18591"/>
                  </a:cubicBezTo>
                  <a:cubicBezTo>
                    <a:pt x="50704" y="23661"/>
                    <a:pt x="52394" y="27042"/>
                    <a:pt x="55774" y="28732"/>
                  </a:cubicBezTo>
                  <a:cubicBezTo>
                    <a:pt x="57464" y="28732"/>
                    <a:pt x="60845" y="28732"/>
                    <a:pt x="62535" y="28732"/>
                  </a:cubicBezTo>
                  <a:cubicBezTo>
                    <a:pt x="62535" y="30422"/>
                    <a:pt x="62535" y="32112"/>
                    <a:pt x="62535" y="33802"/>
                  </a:cubicBezTo>
                  <a:cubicBezTo>
                    <a:pt x="62535" y="33802"/>
                    <a:pt x="60845" y="35492"/>
                    <a:pt x="60845" y="35492"/>
                  </a:cubicBezTo>
                  <a:cubicBezTo>
                    <a:pt x="57464" y="35492"/>
                    <a:pt x="52394" y="37183"/>
                    <a:pt x="50704" y="35492"/>
                  </a:cubicBezTo>
                  <a:cubicBezTo>
                    <a:pt x="50704" y="35492"/>
                    <a:pt x="50704" y="33802"/>
                    <a:pt x="49014" y="33802"/>
                  </a:cubicBezTo>
                  <a:cubicBezTo>
                    <a:pt x="45633" y="30422"/>
                    <a:pt x="40563" y="30422"/>
                    <a:pt x="33802" y="32112"/>
                  </a:cubicBezTo>
                  <a:cubicBezTo>
                    <a:pt x="18591" y="35492"/>
                    <a:pt x="18591" y="54084"/>
                    <a:pt x="18591" y="55774"/>
                  </a:cubicBezTo>
                  <a:cubicBezTo>
                    <a:pt x="18591" y="62535"/>
                    <a:pt x="21971" y="69295"/>
                    <a:pt x="30422" y="69295"/>
                  </a:cubicBezTo>
                  <a:cubicBezTo>
                    <a:pt x="32112" y="69295"/>
                    <a:pt x="32112" y="69295"/>
                    <a:pt x="33802" y="69295"/>
                  </a:cubicBezTo>
                  <a:cubicBezTo>
                    <a:pt x="35492" y="69295"/>
                    <a:pt x="38873" y="69295"/>
                    <a:pt x="40563" y="69295"/>
                  </a:cubicBezTo>
                  <a:cubicBezTo>
                    <a:pt x="40563" y="69295"/>
                    <a:pt x="40563" y="69295"/>
                    <a:pt x="40563" y="72676"/>
                  </a:cubicBezTo>
                  <a:cubicBezTo>
                    <a:pt x="40563" y="74366"/>
                    <a:pt x="40563" y="74366"/>
                    <a:pt x="42253" y="76056"/>
                  </a:cubicBezTo>
                  <a:cubicBezTo>
                    <a:pt x="43943" y="77746"/>
                    <a:pt x="45633" y="79436"/>
                    <a:pt x="45633" y="79436"/>
                  </a:cubicBezTo>
                  <a:cubicBezTo>
                    <a:pt x="45633" y="81126"/>
                    <a:pt x="45633" y="81126"/>
                    <a:pt x="43943" y="81126"/>
                  </a:cubicBezTo>
                  <a:cubicBezTo>
                    <a:pt x="43943" y="82816"/>
                    <a:pt x="42253" y="84507"/>
                    <a:pt x="42253" y="86197"/>
                  </a:cubicBezTo>
                  <a:cubicBezTo>
                    <a:pt x="42253" y="89577"/>
                    <a:pt x="49014" y="103098"/>
                    <a:pt x="54084" y="103098"/>
                  </a:cubicBezTo>
                  <a:cubicBezTo>
                    <a:pt x="65915" y="103098"/>
                    <a:pt x="72676" y="98028"/>
                    <a:pt x="72676" y="89577"/>
                  </a:cubicBezTo>
                  <a:cubicBezTo>
                    <a:pt x="74366" y="89577"/>
                    <a:pt x="77746" y="87887"/>
                    <a:pt x="79436" y="84507"/>
                  </a:cubicBezTo>
                  <a:cubicBezTo>
                    <a:pt x="81126" y="82816"/>
                    <a:pt x="82816" y="81126"/>
                    <a:pt x="82816" y="79436"/>
                  </a:cubicBezTo>
                  <a:cubicBezTo>
                    <a:pt x="81126" y="77746"/>
                    <a:pt x="81126" y="76056"/>
                    <a:pt x="79436" y="74366"/>
                  </a:cubicBezTo>
                  <a:cubicBezTo>
                    <a:pt x="79436" y="74366"/>
                    <a:pt x="79436" y="74366"/>
                    <a:pt x="81126" y="74366"/>
                  </a:cubicBezTo>
                  <a:cubicBezTo>
                    <a:pt x="84507" y="69295"/>
                    <a:pt x="94647" y="59154"/>
                    <a:pt x="86197" y="52394"/>
                  </a:cubicBezTo>
                  <a:cubicBezTo>
                    <a:pt x="86197" y="50704"/>
                    <a:pt x="82816" y="50704"/>
                    <a:pt x="81126" y="50704"/>
                  </a:cubicBezTo>
                  <a:cubicBezTo>
                    <a:pt x="81126" y="52394"/>
                    <a:pt x="81126" y="52394"/>
                    <a:pt x="79436" y="52394"/>
                  </a:cubicBezTo>
                  <a:cubicBezTo>
                    <a:pt x="79436" y="49014"/>
                    <a:pt x="79436" y="47323"/>
                    <a:pt x="77746" y="45633"/>
                  </a:cubicBezTo>
                  <a:cubicBezTo>
                    <a:pt x="81126" y="45633"/>
                    <a:pt x="84507" y="43943"/>
                    <a:pt x="87887" y="45633"/>
                  </a:cubicBezTo>
                  <a:cubicBezTo>
                    <a:pt x="87887" y="45633"/>
                    <a:pt x="89577" y="45633"/>
                    <a:pt x="91267" y="43943"/>
                  </a:cubicBezTo>
                  <a:cubicBezTo>
                    <a:pt x="96338" y="42253"/>
                    <a:pt x="99718" y="35492"/>
                    <a:pt x="103098" y="32112"/>
                  </a:cubicBezTo>
                  <a:cubicBezTo>
                    <a:pt x="108169" y="40563"/>
                    <a:pt x="111549" y="49014"/>
                    <a:pt x="111549" y="60845"/>
                  </a:cubicBezTo>
                  <a:cubicBezTo>
                    <a:pt x="111549" y="87887"/>
                    <a:pt x="87887" y="111549"/>
                    <a:pt x="59154" y="111549"/>
                  </a:cubicBezTo>
                  <a:cubicBezTo>
                    <a:pt x="30422" y="111549"/>
                    <a:pt x="8450" y="87887"/>
                    <a:pt x="8450" y="60845"/>
                  </a:cubicBezTo>
                  <a:cubicBezTo>
                    <a:pt x="8450" y="32112"/>
                    <a:pt x="30422" y="10140"/>
                    <a:pt x="57464" y="845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6"/>
            <p:cNvSpPr/>
            <p:nvPr/>
          </p:nvSpPr>
          <p:spPr>
            <a:xfrm>
              <a:off x="3978275" y="4949825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6"/>
            <p:cNvSpPr/>
            <p:nvPr/>
          </p:nvSpPr>
          <p:spPr>
            <a:xfrm>
              <a:off x="3978275" y="5041900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6"/>
            <p:cNvSpPr/>
            <p:nvPr/>
          </p:nvSpPr>
          <p:spPr>
            <a:xfrm>
              <a:off x="3978275" y="5132388"/>
              <a:ext cx="214200" cy="270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6"/>
            <p:cNvSpPr/>
            <p:nvPr/>
          </p:nvSpPr>
          <p:spPr>
            <a:xfrm>
              <a:off x="3978275" y="5224463"/>
              <a:ext cx="214200" cy="255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6"/>
            <p:cNvSpPr/>
            <p:nvPr/>
          </p:nvSpPr>
          <p:spPr>
            <a:xfrm>
              <a:off x="4630738" y="4144963"/>
              <a:ext cx="593700" cy="1862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5945" y="43919"/>
                  </a:moveTo>
                  <a:cubicBezTo>
                    <a:pt x="25945" y="56714"/>
                    <a:pt x="25945" y="56714"/>
                    <a:pt x="25945" y="56714"/>
                  </a:cubicBezTo>
                  <a:cubicBezTo>
                    <a:pt x="12972" y="56714"/>
                    <a:pt x="12972" y="56714"/>
                    <a:pt x="12972" y="56714"/>
                  </a:cubicBezTo>
                  <a:cubicBezTo>
                    <a:pt x="11891" y="56714"/>
                    <a:pt x="10810" y="57060"/>
                    <a:pt x="10810" y="57752"/>
                  </a:cubicBezTo>
                  <a:cubicBezTo>
                    <a:pt x="10810" y="120000"/>
                    <a:pt x="10810" y="120000"/>
                    <a:pt x="10810" y="120000"/>
                  </a:cubicBezTo>
                  <a:cubicBezTo>
                    <a:pt x="16216" y="120000"/>
                    <a:pt x="16216" y="120000"/>
                    <a:pt x="16216" y="120000"/>
                  </a:cubicBezTo>
                  <a:cubicBezTo>
                    <a:pt x="16216" y="58443"/>
                    <a:pt x="16216" y="58443"/>
                    <a:pt x="16216" y="58443"/>
                  </a:cubicBezTo>
                  <a:cubicBezTo>
                    <a:pt x="114594" y="58443"/>
                    <a:pt x="114594" y="58443"/>
                    <a:pt x="114594" y="58443"/>
                  </a:cubicBezTo>
                  <a:cubicBezTo>
                    <a:pt x="114594" y="120000"/>
                    <a:pt x="114594" y="120000"/>
                    <a:pt x="114594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7752"/>
                    <a:pt x="120000" y="57752"/>
                    <a:pt x="120000" y="57752"/>
                  </a:cubicBezTo>
                  <a:cubicBezTo>
                    <a:pt x="120000" y="57060"/>
                    <a:pt x="118918" y="56714"/>
                    <a:pt x="117837" y="56714"/>
                  </a:cubicBezTo>
                  <a:cubicBezTo>
                    <a:pt x="104864" y="56714"/>
                    <a:pt x="104864" y="56714"/>
                    <a:pt x="104864" y="56714"/>
                  </a:cubicBezTo>
                  <a:cubicBezTo>
                    <a:pt x="104864" y="43919"/>
                    <a:pt x="104864" y="43919"/>
                    <a:pt x="104864" y="43919"/>
                  </a:cubicBezTo>
                  <a:cubicBezTo>
                    <a:pt x="113513" y="41498"/>
                    <a:pt x="120000" y="37694"/>
                    <a:pt x="120000" y="33544"/>
                  </a:cubicBezTo>
                  <a:cubicBezTo>
                    <a:pt x="120000" y="26282"/>
                    <a:pt x="120000" y="26282"/>
                    <a:pt x="120000" y="26282"/>
                  </a:cubicBezTo>
                  <a:cubicBezTo>
                    <a:pt x="120000" y="20403"/>
                    <a:pt x="120000" y="20403"/>
                    <a:pt x="120000" y="20403"/>
                  </a:cubicBezTo>
                  <a:cubicBezTo>
                    <a:pt x="120000" y="11757"/>
                    <a:pt x="120000" y="11757"/>
                    <a:pt x="120000" y="11757"/>
                  </a:cubicBezTo>
                  <a:cubicBezTo>
                    <a:pt x="120000" y="9337"/>
                    <a:pt x="113513" y="7262"/>
                    <a:pt x="104864" y="7262"/>
                  </a:cubicBezTo>
                  <a:cubicBezTo>
                    <a:pt x="101621" y="7262"/>
                    <a:pt x="99459" y="7608"/>
                    <a:pt x="97297" y="8299"/>
                  </a:cubicBezTo>
                  <a:cubicBezTo>
                    <a:pt x="97297" y="6916"/>
                    <a:pt x="97297" y="6916"/>
                    <a:pt x="97297" y="6916"/>
                  </a:cubicBezTo>
                  <a:cubicBezTo>
                    <a:pt x="97297" y="4495"/>
                    <a:pt x="90810" y="2420"/>
                    <a:pt x="82162" y="2420"/>
                  </a:cubicBezTo>
                  <a:cubicBezTo>
                    <a:pt x="78918" y="2420"/>
                    <a:pt x="75675" y="2766"/>
                    <a:pt x="73513" y="3458"/>
                  </a:cubicBezTo>
                  <a:cubicBezTo>
                    <a:pt x="72432" y="1383"/>
                    <a:pt x="67027" y="0"/>
                    <a:pt x="59459" y="0"/>
                  </a:cubicBezTo>
                  <a:cubicBezTo>
                    <a:pt x="52972" y="0"/>
                    <a:pt x="47567" y="1383"/>
                    <a:pt x="46486" y="3458"/>
                  </a:cubicBezTo>
                  <a:cubicBezTo>
                    <a:pt x="43243" y="2766"/>
                    <a:pt x="40000" y="2420"/>
                    <a:pt x="36756" y="2420"/>
                  </a:cubicBezTo>
                  <a:cubicBezTo>
                    <a:pt x="29189" y="2420"/>
                    <a:pt x="22702" y="4495"/>
                    <a:pt x="22702" y="6916"/>
                  </a:cubicBezTo>
                  <a:cubicBezTo>
                    <a:pt x="22702" y="28703"/>
                    <a:pt x="22702" y="28703"/>
                    <a:pt x="22702" y="28703"/>
                  </a:cubicBezTo>
                  <a:cubicBezTo>
                    <a:pt x="28108" y="28703"/>
                    <a:pt x="28108" y="28703"/>
                    <a:pt x="28108" y="28703"/>
                  </a:cubicBezTo>
                  <a:cubicBezTo>
                    <a:pt x="28108" y="6916"/>
                    <a:pt x="28108" y="6916"/>
                    <a:pt x="28108" y="6916"/>
                  </a:cubicBezTo>
                  <a:cubicBezTo>
                    <a:pt x="28108" y="5533"/>
                    <a:pt x="32432" y="4149"/>
                    <a:pt x="36756" y="4149"/>
                  </a:cubicBezTo>
                  <a:cubicBezTo>
                    <a:pt x="42162" y="4149"/>
                    <a:pt x="45405" y="5533"/>
                    <a:pt x="45405" y="6916"/>
                  </a:cubicBezTo>
                  <a:cubicBezTo>
                    <a:pt x="45405" y="14178"/>
                    <a:pt x="45405" y="14178"/>
                    <a:pt x="45405" y="14178"/>
                  </a:cubicBezTo>
                  <a:cubicBezTo>
                    <a:pt x="45405" y="19020"/>
                    <a:pt x="45405" y="19020"/>
                    <a:pt x="45405" y="19020"/>
                  </a:cubicBezTo>
                  <a:cubicBezTo>
                    <a:pt x="50810" y="19020"/>
                    <a:pt x="50810" y="19020"/>
                    <a:pt x="50810" y="19020"/>
                  </a:cubicBezTo>
                  <a:cubicBezTo>
                    <a:pt x="50810" y="14178"/>
                    <a:pt x="50810" y="14178"/>
                    <a:pt x="50810" y="14178"/>
                  </a:cubicBezTo>
                  <a:cubicBezTo>
                    <a:pt x="50810" y="6916"/>
                    <a:pt x="50810" y="6916"/>
                    <a:pt x="50810" y="6916"/>
                  </a:cubicBezTo>
                  <a:cubicBezTo>
                    <a:pt x="50810" y="4495"/>
                    <a:pt x="50810" y="4495"/>
                    <a:pt x="50810" y="4495"/>
                  </a:cubicBezTo>
                  <a:cubicBezTo>
                    <a:pt x="50810" y="3112"/>
                    <a:pt x="55135" y="1729"/>
                    <a:pt x="59459" y="1729"/>
                  </a:cubicBezTo>
                  <a:cubicBezTo>
                    <a:pt x="64864" y="1729"/>
                    <a:pt x="68108" y="3112"/>
                    <a:pt x="68108" y="4495"/>
                  </a:cubicBezTo>
                  <a:cubicBezTo>
                    <a:pt x="68108" y="6916"/>
                    <a:pt x="68108" y="6916"/>
                    <a:pt x="68108" y="6916"/>
                  </a:cubicBezTo>
                  <a:cubicBezTo>
                    <a:pt x="68108" y="14178"/>
                    <a:pt x="68108" y="14178"/>
                    <a:pt x="68108" y="14178"/>
                  </a:cubicBezTo>
                  <a:cubicBezTo>
                    <a:pt x="68108" y="19020"/>
                    <a:pt x="68108" y="19020"/>
                    <a:pt x="68108" y="19020"/>
                  </a:cubicBezTo>
                  <a:cubicBezTo>
                    <a:pt x="73513" y="19020"/>
                    <a:pt x="73513" y="19020"/>
                    <a:pt x="73513" y="19020"/>
                  </a:cubicBezTo>
                  <a:cubicBezTo>
                    <a:pt x="73513" y="14178"/>
                    <a:pt x="73513" y="14178"/>
                    <a:pt x="73513" y="14178"/>
                  </a:cubicBezTo>
                  <a:cubicBezTo>
                    <a:pt x="73513" y="6916"/>
                    <a:pt x="73513" y="6916"/>
                    <a:pt x="73513" y="6916"/>
                  </a:cubicBezTo>
                  <a:cubicBezTo>
                    <a:pt x="73513" y="5533"/>
                    <a:pt x="77837" y="4149"/>
                    <a:pt x="82162" y="4149"/>
                  </a:cubicBezTo>
                  <a:cubicBezTo>
                    <a:pt x="87567" y="4149"/>
                    <a:pt x="90810" y="5533"/>
                    <a:pt x="90810" y="6916"/>
                  </a:cubicBezTo>
                  <a:cubicBezTo>
                    <a:pt x="90810" y="11757"/>
                    <a:pt x="90810" y="11757"/>
                    <a:pt x="90810" y="11757"/>
                  </a:cubicBezTo>
                  <a:cubicBezTo>
                    <a:pt x="90810" y="19020"/>
                    <a:pt x="90810" y="19020"/>
                    <a:pt x="90810" y="19020"/>
                  </a:cubicBezTo>
                  <a:cubicBezTo>
                    <a:pt x="90810" y="21440"/>
                    <a:pt x="90810" y="21440"/>
                    <a:pt x="90810" y="21440"/>
                  </a:cubicBezTo>
                  <a:cubicBezTo>
                    <a:pt x="97297" y="21440"/>
                    <a:pt x="97297" y="21440"/>
                    <a:pt x="97297" y="21440"/>
                  </a:cubicBezTo>
                  <a:cubicBezTo>
                    <a:pt x="97297" y="19020"/>
                    <a:pt x="97297" y="19020"/>
                    <a:pt x="97297" y="19020"/>
                  </a:cubicBezTo>
                  <a:cubicBezTo>
                    <a:pt x="97297" y="11757"/>
                    <a:pt x="97297" y="11757"/>
                    <a:pt x="97297" y="11757"/>
                  </a:cubicBezTo>
                  <a:cubicBezTo>
                    <a:pt x="97297" y="10374"/>
                    <a:pt x="100540" y="8991"/>
                    <a:pt x="104864" y="8991"/>
                  </a:cubicBezTo>
                  <a:cubicBezTo>
                    <a:pt x="110270" y="8991"/>
                    <a:pt x="113513" y="10374"/>
                    <a:pt x="113513" y="11757"/>
                  </a:cubicBezTo>
                  <a:cubicBezTo>
                    <a:pt x="113513" y="20403"/>
                    <a:pt x="113513" y="20403"/>
                    <a:pt x="113513" y="20403"/>
                  </a:cubicBezTo>
                  <a:cubicBezTo>
                    <a:pt x="113513" y="26282"/>
                    <a:pt x="113513" y="26282"/>
                    <a:pt x="113513" y="26282"/>
                  </a:cubicBezTo>
                  <a:cubicBezTo>
                    <a:pt x="113513" y="33544"/>
                    <a:pt x="113513" y="33544"/>
                    <a:pt x="113513" y="33544"/>
                  </a:cubicBezTo>
                  <a:cubicBezTo>
                    <a:pt x="113513" y="37348"/>
                    <a:pt x="108108" y="40806"/>
                    <a:pt x="98378" y="42881"/>
                  </a:cubicBezTo>
                  <a:cubicBezTo>
                    <a:pt x="98378" y="43919"/>
                    <a:pt x="98378" y="43919"/>
                    <a:pt x="98378" y="43919"/>
                  </a:cubicBezTo>
                  <a:cubicBezTo>
                    <a:pt x="98378" y="44956"/>
                    <a:pt x="98378" y="44956"/>
                    <a:pt x="98378" y="44956"/>
                  </a:cubicBezTo>
                  <a:cubicBezTo>
                    <a:pt x="98378" y="56714"/>
                    <a:pt x="98378" y="56714"/>
                    <a:pt x="98378" y="56714"/>
                  </a:cubicBezTo>
                  <a:cubicBezTo>
                    <a:pt x="32432" y="56714"/>
                    <a:pt x="32432" y="56714"/>
                    <a:pt x="32432" y="56714"/>
                  </a:cubicBezTo>
                  <a:cubicBezTo>
                    <a:pt x="32432" y="44956"/>
                    <a:pt x="32432" y="44956"/>
                    <a:pt x="32432" y="44956"/>
                  </a:cubicBezTo>
                  <a:cubicBezTo>
                    <a:pt x="32432" y="44265"/>
                    <a:pt x="32432" y="44265"/>
                    <a:pt x="32432" y="44265"/>
                  </a:cubicBezTo>
                  <a:cubicBezTo>
                    <a:pt x="32432" y="42881"/>
                    <a:pt x="32432" y="42881"/>
                    <a:pt x="32432" y="42881"/>
                  </a:cubicBezTo>
                  <a:cubicBezTo>
                    <a:pt x="16216" y="39769"/>
                    <a:pt x="5405" y="34582"/>
                    <a:pt x="5405" y="31123"/>
                  </a:cubicBezTo>
                  <a:cubicBezTo>
                    <a:pt x="5405" y="22478"/>
                    <a:pt x="5405" y="22478"/>
                    <a:pt x="5405" y="22478"/>
                  </a:cubicBezTo>
                  <a:cubicBezTo>
                    <a:pt x="0" y="22478"/>
                    <a:pt x="0" y="22478"/>
                    <a:pt x="0" y="22478"/>
                  </a:cubicBezTo>
                  <a:cubicBezTo>
                    <a:pt x="0" y="31123"/>
                    <a:pt x="0" y="31123"/>
                    <a:pt x="0" y="31123"/>
                  </a:cubicBezTo>
                  <a:cubicBezTo>
                    <a:pt x="0" y="34582"/>
                    <a:pt x="10810" y="40461"/>
                    <a:pt x="25945" y="439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half" type="blank">
  <p:cSld name="BLANK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0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0"/>
          <p:cNvSpPr/>
          <p:nvPr/>
        </p:nvSpPr>
        <p:spPr>
          <a:xfrm>
            <a:off x="0" y="0"/>
            <a:ext cx="4566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third">
  <p:cSld name="BLANK_1"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1"/>
          <p:cNvSpPr/>
          <p:nvPr/>
        </p:nvSpPr>
        <p:spPr>
          <a:xfrm>
            <a:off x="8808000" y="2208279"/>
            <a:ext cx="336000" cy="7272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1"/>
          <p:cNvSpPr/>
          <p:nvPr/>
        </p:nvSpPr>
        <p:spPr>
          <a:xfrm flipH="1">
            <a:off x="0" y="0"/>
            <a:ext cx="3048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586975"/>
            <a:ext cx="51387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Miriam Libre"/>
              <a:buNone/>
              <a:defRPr sz="3000">
                <a:solidFill>
                  <a:schemeClr val="accent1"/>
                </a:solidFill>
                <a:latin typeface="Miriam Libre"/>
                <a:ea typeface="Miriam Libre"/>
                <a:cs typeface="Miriam Libre"/>
                <a:sym typeface="Miriam Libr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57350"/>
            <a:ext cx="5138700" cy="318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▹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￭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⬝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●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○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Light"/>
              <a:buChar char="■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>
              <a:buNone/>
              <a:defRPr sz="10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6" r:id="rId6"/>
    <p:sldLayoutId id="2147483657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3"/>
          <p:cNvSpPr txBox="1">
            <a:spLocks noGrp="1"/>
          </p:cNvSpPr>
          <p:nvPr>
            <p:ph type="ctrTitle"/>
          </p:nvPr>
        </p:nvSpPr>
        <p:spPr>
          <a:xfrm>
            <a:off x="2122499" y="720741"/>
            <a:ext cx="4899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Quests</a:t>
            </a:r>
            <a:endParaRPr dirty="0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E756471-4FB7-4C79-A1F6-5513BFCF2D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494" y="1880541"/>
            <a:ext cx="1851009" cy="185100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17977428-5D48-41E5-BE14-0CB8096E574A}"/>
              </a:ext>
            </a:extLst>
          </p:cNvPr>
          <p:cNvSpPr txBox="1"/>
          <p:nvPr/>
        </p:nvSpPr>
        <p:spPr>
          <a:xfrm>
            <a:off x="4571998" y="3896591"/>
            <a:ext cx="31068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Miriam Libre" panose="020B0604020202020204" charset="-79"/>
                <a:cs typeface="Miriam Libre" panose="020B0604020202020204" charset="-79"/>
              </a:rPr>
              <a:t>Componentes: Lianka Pereira Pinheiro</a:t>
            </a:r>
          </a:p>
          <a:p>
            <a:r>
              <a:rPr lang="pt-BR" dirty="0">
                <a:latin typeface="Miriam Libre" panose="020B0604020202020204" charset="-79"/>
                <a:cs typeface="Miriam Libre" panose="020B0604020202020204" charset="-79"/>
              </a:rPr>
              <a:t>Rodolfo Rivelino Franco Cruz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40575" y="349135"/>
            <a:ext cx="5138700" cy="546600"/>
          </a:xfrm>
        </p:spPr>
        <p:txBody>
          <a:bodyPr/>
          <a:lstStyle/>
          <a:p>
            <a:r>
              <a:rPr lang="pt-BR" sz="2400" dirty="0"/>
              <a:t>Diagrama de Classe de Análise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10</a:t>
            </a:fld>
            <a:endParaRPr lang="pt-BR" dirty="0"/>
          </a:p>
        </p:txBody>
      </p:sp>
      <p:pic>
        <p:nvPicPr>
          <p:cNvPr id="1027" name="Picture 3" descr="C:\Users\Aluno\Downloads\Untitled Diagram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97776" y="914399"/>
            <a:ext cx="4012281" cy="3963093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86975"/>
            <a:ext cx="5138700" cy="477054"/>
          </a:xfrm>
        </p:spPr>
        <p:txBody>
          <a:bodyPr/>
          <a:lstStyle/>
          <a:p>
            <a:r>
              <a:rPr lang="pt-BR" sz="2400" dirty="0"/>
              <a:t>Diagrama de Sequência (Login)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11</a:t>
            </a:fld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E66E5ED-AFF0-4513-ABCF-B0BF507DD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183" y="1027604"/>
            <a:ext cx="4074718" cy="3972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86975"/>
            <a:ext cx="5138700" cy="477054"/>
          </a:xfrm>
        </p:spPr>
        <p:txBody>
          <a:bodyPr/>
          <a:lstStyle/>
          <a:p>
            <a:r>
              <a:rPr lang="pt-BR" sz="2400" dirty="0"/>
              <a:t>Diagrama de Sequência (Tarefa)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12</a:t>
            </a:fld>
            <a:endParaRPr lang="pt-BR"/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61A24CF5-DF50-44B7-8796-1C6E7AD5C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07" y="1189708"/>
            <a:ext cx="5954149" cy="33874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86975"/>
            <a:ext cx="5138700" cy="477054"/>
          </a:xfrm>
        </p:spPr>
        <p:txBody>
          <a:bodyPr/>
          <a:lstStyle/>
          <a:p>
            <a:r>
              <a:rPr lang="pt-BR" sz="2400" dirty="0"/>
              <a:t>Diagrama de Sequência (Tarefa)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13</a:t>
            </a:fld>
            <a:endParaRPr lang="pt-BR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96B9F94-795C-4662-820E-CEDE1645A8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287" y="1242579"/>
            <a:ext cx="4962525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8845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86975"/>
            <a:ext cx="5138700" cy="477054"/>
          </a:xfrm>
        </p:spPr>
        <p:txBody>
          <a:bodyPr/>
          <a:lstStyle/>
          <a:p>
            <a:r>
              <a:rPr lang="pt-BR" sz="2400" dirty="0"/>
              <a:t>Diagrama de Sequência (Dúvida)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14</a:t>
            </a:fld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9DC1DDD3-5899-4E27-81C1-C58969948D95}"/>
              </a:ext>
            </a:extLst>
          </p:cNvPr>
          <p:cNvSpPr txBox="1"/>
          <p:nvPr/>
        </p:nvSpPr>
        <p:spPr>
          <a:xfrm>
            <a:off x="2262818" y="1055716"/>
            <a:ext cx="1527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Miriam Libre" panose="020B0604020202020204" charset="-79"/>
                <a:cs typeface="Miriam Libre" panose="020B0604020202020204" charset="-79"/>
              </a:rPr>
              <a:t>Criar</a:t>
            </a:r>
            <a:r>
              <a:rPr lang="pt-BR" dirty="0"/>
              <a:t> </a:t>
            </a:r>
            <a:r>
              <a:rPr lang="pt-BR" dirty="0">
                <a:latin typeface="Miriam Libre" panose="020B0604020202020204" charset="-79"/>
              </a:rPr>
              <a:t>pergunta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7BC959FA-FC09-41BA-9044-A412A32F37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295" y="1363493"/>
            <a:ext cx="2618509" cy="3737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586975"/>
            <a:ext cx="5138700" cy="477054"/>
          </a:xfrm>
        </p:spPr>
        <p:txBody>
          <a:bodyPr/>
          <a:lstStyle/>
          <a:p>
            <a:r>
              <a:rPr lang="pt-BR" sz="2400" dirty="0"/>
              <a:t>Diagrama de Sequência (Dúvida)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15</a:t>
            </a:fld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AA92A10-D215-4234-8129-0B39B15F90D4}"/>
              </a:ext>
            </a:extLst>
          </p:cNvPr>
          <p:cNvSpPr txBox="1"/>
          <p:nvPr/>
        </p:nvSpPr>
        <p:spPr>
          <a:xfrm>
            <a:off x="2314773" y="1064029"/>
            <a:ext cx="14235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Miriam Libre" panose="020B0604020202020204" charset="-79"/>
                <a:cs typeface="Miriam Libre" panose="020B0604020202020204" charset="-79"/>
              </a:rPr>
              <a:t>Criar resposta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5A9752F0-7651-4BCE-A078-A86E57128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74" y="1371806"/>
            <a:ext cx="3955690" cy="3651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516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"/>
          <p:cNvSpPr txBox="1">
            <a:spLocks noGrp="1"/>
          </p:cNvSpPr>
          <p:nvPr>
            <p:ph type="ctrTitle" idx="4294967295"/>
          </p:nvPr>
        </p:nvSpPr>
        <p:spPr>
          <a:xfrm>
            <a:off x="3552600" y="503665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rgbClr val="FFFFFF"/>
                </a:solidFill>
              </a:rPr>
              <a:t>Qual a diferença com os outros?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385" name="Google Shape;385;p29"/>
          <p:cNvSpPr txBox="1">
            <a:spLocks noGrp="1"/>
          </p:cNvSpPr>
          <p:nvPr>
            <p:ph type="subTitle" idx="4294967295"/>
          </p:nvPr>
        </p:nvSpPr>
        <p:spPr>
          <a:xfrm>
            <a:off x="3552600" y="1093634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Seu design e estilo RPG é um modo pra entreter mais as pessoas.</a:t>
            </a:r>
            <a:endParaRPr sz="2400" dirty="0"/>
          </a:p>
        </p:txBody>
      </p:sp>
      <p:sp>
        <p:nvSpPr>
          <p:cNvPr id="386" name="Google Shape;386;p29"/>
          <p:cNvSpPr txBox="1">
            <a:spLocks noGrp="1"/>
          </p:cNvSpPr>
          <p:nvPr>
            <p:ph type="ctrTitle" idx="4294967295"/>
          </p:nvPr>
        </p:nvSpPr>
        <p:spPr>
          <a:xfrm>
            <a:off x="3552600" y="3777610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>
                <a:solidFill>
                  <a:srgbClr val="FFFFFF"/>
                </a:solidFill>
              </a:rPr>
              <a:t>Ainda dúvidas?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387" name="Google Shape;387;p29"/>
          <p:cNvSpPr txBox="1">
            <a:spLocks noGrp="1"/>
          </p:cNvSpPr>
          <p:nvPr>
            <p:ph type="subTitle" idx="4294967295"/>
          </p:nvPr>
        </p:nvSpPr>
        <p:spPr>
          <a:xfrm>
            <a:off x="3552600" y="4254346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/>
              <a:t>Então vamos ver o protótipo</a:t>
            </a:r>
            <a:endParaRPr sz="2400" dirty="0"/>
          </a:p>
        </p:txBody>
      </p:sp>
      <p:sp>
        <p:nvSpPr>
          <p:cNvPr id="388" name="Google Shape;388;p29"/>
          <p:cNvSpPr txBox="1">
            <a:spLocks noGrp="1"/>
          </p:cNvSpPr>
          <p:nvPr>
            <p:ph type="ctrTitle" idx="4294967295"/>
          </p:nvPr>
        </p:nvSpPr>
        <p:spPr>
          <a:xfrm>
            <a:off x="3552600" y="1859438"/>
            <a:ext cx="4905600" cy="89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FFFFFF"/>
                </a:solidFill>
              </a:rPr>
              <a:t>Mas é para qual público?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389" name="Google Shape;389;p29"/>
          <p:cNvSpPr txBox="1">
            <a:spLocks noGrp="1"/>
          </p:cNvSpPr>
          <p:nvPr>
            <p:ph type="subTitle" idx="4294967295"/>
          </p:nvPr>
        </p:nvSpPr>
        <p:spPr>
          <a:xfrm>
            <a:off x="3552600" y="2497155"/>
            <a:ext cx="49056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2000" dirty="0"/>
              <a:t>Qualquer pessoa que tenha dificuldade de se organizar e pode obter ajuda em áreas especificas onde não sabe ou tem dúvidas</a:t>
            </a:r>
            <a:endParaRPr sz="2000" dirty="0"/>
          </a:p>
        </p:txBody>
      </p:sp>
      <p:sp>
        <p:nvSpPr>
          <p:cNvPr id="390" name="Google Shape;390;p2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16</a:t>
            </a:fld>
            <a:endParaRPr/>
          </a:p>
        </p:txBody>
      </p:sp>
      <p:grpSp>
        <p:nvGrpSpPr>
          <p:cNvPr id="391" name="Google Shape;391;p29"/>
          <p:cNvGrpSpPr/>
          <p:nvPr/>
        </p:nvGrpSpPr>
        <p:grpSpPr>
          <a:xfrm flipH="1">
            <a:off x="125036" y="2932502"/>
            <a:ext cx="2792552" cy="2221397"/>
            <a:chOff x="9925050" y="4203700"/>
            <a:chExt cx="2267050" cy="1803375"/>
          </a:xfrm>
        </p:grpSpPr>
        <p:sp>
          <p:nvSpPr>
            <p:cNvPr id="392" name="Google Shape;392;p29"/>
            <p:cNvSpPr/>
            <p:nvPr/>
          </p:nvSpPr>
          <p:spPr>
            <a:xfrm>
              <a:off x="11336338" y="4922838"/>
              <a:ext cx="139800" cy="119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70909"/>
                  </a:moveTo>
                  <a:cubicBezTo>
                    <a:pt x="18461" y="0"/>
                    <a:pt x="18461" y="0"/>
                    <a:pt x="18461" y="0"/>
                  </a:cubicBezTo>
                  <a:cubicBezTo>
                    <a:pt x="13846" y="0"/>
                    <a:pt x="4615" y="0"/>
                    <a:pt x="4615" y="5454"/>
                  </a:cubicBezTo>
                  <a:cubicBezTo>
                    <a:pt x="0" y="10909"/>
                    <a:pt x="0" y="21818"/>
                    <a:pt x="9230" y="21818"/>
                  </a:cubicBezTo>
                  <a:cubicBezTo>
                    <a:pt x="78461" y="76363"/>
                    <a:pt x="78461" y="76363"/>
                    <a:pt x="78461" y="76363"/>
                  </a:cubicBezTo>
                  <a:cubicBezTo>
                    <a:pt x="9230" y="92727"/>
                    <a:pt x="9230" y="92727"/>
                    <a:pt x="9230" y="92727"/>
                  </a:cubicBezTo>
                  <a:cubicBezTo>
                    <a:pt x="4615" y="98181"/>
                    <a:pt x="0" y="103636"/>
                    <a:pt x="0" y="109090"/>
                  </a:cubicBezTo>
                  <a:cubicBezTo>
                    <a:pt x="4615" y="114545"/>
                    <a:pt x="9230" y="120000"/>
                    <a:pt x="13846" y="120000"/>
                  </a:cubicBezTo>
                  <a:cubicBezTo>
                    <a:pt x="13846" y="120000"/>
                    <a:pt x="13846" y="120000"/>
                    <a:pt x="13846" y="120000"/>
                  </a:cubicBezTo>
                  <a:cubicBezTo>
                    <a:pt x="110769" y="92727"/>
                    <a:pt x="110769" y="92727"/>
                    <a:pt x="110769" y="92727"/>
                  </a:cubicBezTo>
                  <a:cubicBezTo>
                    <a:pt x="115384" y="92727"/>
                    <a:pt x="115384" y="87272"/>
                    <a:pt x="115384" y="81818"/>
                  </a:cubicBezTo>
                  <a:cubicBezTo>
                    <a:pt x="120000" y="76363"/>
                    <a:pt x="115384" y="76363"/>
                    <a:pt x="110769" y="7090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3" name="Google Shape;393;p29"/>
            <p:cNvSpPr/>
            <p:nvPr/>
          </p:nvSpPr>
          <p:spPr>
            <a:xfrm>
              <a:off x="11137900" y="4498975"/>
              <a:ext cx="1054200" cy="150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5228" y="70889"/>
                  </a:moveTo>
                  <a:cubicBezTo>
                    <a:pt x="14619" y="71316"/>
                    <a:pt x="14619" y="71316"/>
                    <a:pt x="14619" y="71743"/>
                  </a:cubicBezTo>
                  <a:cubicBezTo>
                    <a:pt x="14619" y="72170"/>
                    <a:pt x="15837" y="82846"/>
                    <a:pt x="42030" y="83274"/>
                  </a:cubicBezTo>
                  <a:cubicBezTo>
                    <a:pt x="42030" y="94804"/>
                    <a:pt x="42030" y="94804"/>
                    <a:pt x="42030" y="94804"/>
                  </a:cubicBezTo>
                  <a:cubicBezTo>
                    <a:pt x="20101" y="120000"/>
                    <a:pt x="20101" y="120000"/>
                    <a:pt x="20101" y="120000"/>
                  </a:cubicBezTo>
                  <a:cubicBezTo>
                    <a:pt x="23147" y="120000"/>
                    <a:pt x="23147" y="120000"/>
                    <a:pt x="23147" y="120000"/>
                  </a:cubicBezTo>
                  <a:cubicBezTo>
                    <a:pt x="44467" y="95658"/>
                    <a:pt x="44467" y="95658"/>
                    <a:pt x="44467" y="95658"/>
                  </a:cubicBezTo>
                  <a:cubicBezTo>
                    <a:pt x="44467" y="95231"/>
                    <a:pt x="44467" y="95231"/>
                    <a:pt x="44467" y="94804"/>
                  </a:cubicBezTo>
                  <a:cubicBezTo>
                    <a:pt x="44467" y="82419"/>
                    <a:pt x="44467" y="82419"/>
                    <a:pt x="44467" y="82419"/>
                  </a:cubicBezTo>
                  <a:cubicBezTo>
                    <a:pt x="44467" y="81565"/>
                    <a:pt x="43857" y="81138"/>
                    <a:pt x="43248" y="81138"/>
                  </a:cubicBezTo>
                  <a:cubicBezTo>
                    <a:pt x="21928" y="81138"/>
                    <a:pt x="18274" y="74306"/>
                    <a:pt x="17664" y="72170"/>
                  </a:cubicBezTo>
                  <a:cubicBezTo>
                    <a:pt x="33502" y="64483"/>
                    <a:pt x="33502" y="64483"/>
                    <a:pt x="33502" y="64483"/>
                  </a:cubicBezTo>
                  <a:cubicBezTo>
                    <a:pt x="34111" y="64056"/>
                    <a:pt x="34111" y="63629"/>
                    <a:pt x="34111" y="63202"/>
                  </a:cubicBezTo>
                  <a:cubicBezTo>
                    <a:pt x="34111" y="63202"/>
                    <a:pt x="33502" y="62775"/>
                    <a:pt x="33502" y="62775"/>
                  </a:cubicBezTo>
                  <a:cubicBezTo>
                    <a:pt x="10964" y="57651"/>
                    <a:pt x="10964" y="57651"/>
                    <a:pt x="10964" y="57651"/>
                  </a:cubicBezTo>
                  <a:cubicBezTo>
                    <a:pt x="13401" y="52526"/>
                    <a:pt x="13401" y="52526"/>
                    <a:pt x="13401" y="52526"/>
                  </a:cubicBezTo>
                  <a:cubicBezTo>
                    <a:pt x="13401" y="52099"/>
                    <a:pt x="13401" y="51672"/>
                    <a:pt x="12791" y="51245"/>
                  </a:cubicBezTo>
                  <a:cubicBezTo>
                    <a:pt x="3654" y="47829"/>
                    <a:pt x="3654" y="47829"/>
                    <a:pt x="3654" y="47829"/>
                  </a:cubicBezTo>
                  <a:cubicBezTo>
                    <a:pt x="14619" y="36725"/>
                    <a:pt x="14619" y="36725"/>
                    <a:pt x="14619" y="36725"/>
                  </a:cubicBezTo>
                  <a:cubicBezTo>
                    <a:pt x="15228" y="36725"/>
                    <a:pt x="15228" y="36298"/>
                    <a:pt x="15228" y="36298"/>
                  </a:cubicBezTo>
                  <a:cubicBezTo>
                    <a:pt x="15228" y="21352"/>
                    <a:pt x="19492" y="17081"/>
                    <a:pt x="19492" y="17081"/>
                  </a:cubicBezTo>
                  <a:cubicBezTo>
                    <a:pt x="20101" y="17081"/>
                    <a:pt x="20101" y="16654"/>
                    <a:pt x="19492" y="16227"/>
                  </a:cubicBezTo>
                  <a:cubicBezTo>
                    <a:pt x="19492" y="15800"/>
                    <a:pt x="18883" y="15800"/>
                    <a:pt x="18274" y="15800"/>
                  </a:cubicBezTo>
                  <a:cubicBezTo>
                    <a:pt x="18274" y="15800"/>
                    <a:pt x="18274" y="15800"/>
                    <a:pt x="18274" y="15800"/>
                  </a:cubicBezTo>
                  <a:cubicBezTo>
                    <a:pt x="14619" y="15800"/>
                    <a:pt x="12182" y="16654"/>
                    <a:pt x="10355" y="17508"/>
                  </a:cubicBezTo>
                  <a:cubicBezTo>
                    <a:pt x="12182" y="14092"/>
                    <a:pt x="15228" y="11103"/>
                    <a:pt x="19492" y="8540"/>
                  </a:cubicBezTo>
                  <a:cubicBezTo>
                    <a:pt x="24974" y="5551"/>
                    <a:pt x="35939" y="2135"/>
                    <a:pt x="55431" y="4270"/>
                  </a:cubicBezTo>
                  <a:cubicBezTo>
                    <a:pt x="101116" y="9822"/>
                    <a:pt x="103553" y="35871"/>
                    <a:pt x="103553" y="36298"/>
                  </a:cubicBezTo>
                  <a:cubicBezTo>
                    <a:pt x="103553" y="36298"/>
                    <a:pt x="103553" y="36298"/>
                    <a:pt x="103553" y="36725"/>
                  </a:cubicBezTo>
                  <a:cubicBezTo>
                    <a:pt x="103553" y="38007"/>
                    <a:pt x="104162" y="52526"/>
                    <a:pt x="104162" y="62348"/>
                  </a:cubicBezTo>
                  <a:cubicBezTo>
                    <a:pt x="103553" y="62775"/>
                    <a:pt x="102944" y="71316"/>
                    <a:pt x="109035" y="75587"/>
                  </a:cubicBezTo>
                  <a:cubicBezTo>
                    <a:pt x="109644" y="76441"/>
                    <a:pt x="110862" y="76868"/>
                    <a:pt x="112081" y="77295"/>
                  </a:cubicBezTo>
                  <a:cubicBezTo>
                    <a:pt x="105380" y="78149"/>
                    <a:pt x="94416" y="79003"/>
                    <a:pt x="87106" y="77722"/>
                  </a:cubicBezTo>
                  <a:cubicBezTo>
                    <a:pt x="86497" y="77722"/>
                    <a:pt x="85888" y="77722"/>
                    <a:pt x="85888" y="78149"/>
                  </a:cubicBezTo>
                  <a:cubicBezTo>
                    <a:pt x="85279" y="78149"/>
                    <a:pt x="85279" y="78576"/>
                    <a:pt x="85279" y="78576"/>
                  </a:cubicBezTo>
                  <a:cubicBezTo>
                    <a:pt x="85279" y="87117"/>
                    <a:pt x="85279" y="87117"/>
                    <a:pt x="85279" y="87117"/>
                  </a:cubicBezTo>
                  <a:cubicBezTo>
                    <a:pt x="85279" y="87544"/>
                    <a:pt x="85279" y="87971"/>
                    <a:pt x="85888" y="87971"/>
                  </a:cubicBezTo>
                  <a:cubicBezTo>
                    <a:pt x="90761" y="91387"/>
                    <a:pt x="90761" y="91387"/>
                    <a:pt x="90761" y="91387"/>
                  </a:cubicBezTo>
                  <a:cubicBezTo>
                    <a:pt x="101725" y="99074"/>
                    <a:pt x="107817" y="109323"/>
                    <a:pt x="108426" y="120000"/>
                  </a:cubicBezTo>
                  <a:cubicBezTo>
                    <a:pt x="111472" y="120000"/>
                    <a:pt x="111472" y="120000"/>
                    <a:pt x="111472" y="120000"/>
                  </a:cubicBezTo>
                  <a:cubicBezTo>
                    <a:pt x="110862" y="108896"/>
                    <a:pt x="104162" y="98220"/>
                    <a:pt x="92588" y="90106"/>
                  </a:cubicBezTo>
                  <a:cubicBezTo>
                    <a:pt x="88324" y="86690"/>
                    <a:pt x="88324" y="86690"/>
                    <a:pt x="88324" y="86690"/>
                  </a:cubicBezTo>
                  <a:cubicBezTo>
                    <a:pt x="88324" y="79857"/>
                    <a:pt x="88324" y="79857"/>
                    <a:pt x="88324" y="79857"/>
                  </a:cubicBezTo>
                  <a:cubicBezTo>
                    <a:pt x="100507" y="81565"/>
                    <a:pt x="118172" y="78576"/>
                    <a:pt x="118781" y="78576"/>
                  </a:cubicBezTo>
                  <a:cubicBezTo>
                    <a:pt x="120000" y="78576"/>
                    <a:pt x="120000" y="78149"/>
                    <a:pt x="120000" y="77295"/>
                  </a:cubicBezTo>
                  <a:cubicBezTo>
                    <a:pt x="120000" y="76868"/>
                    <a:pt x="119390" y="76441"/>
                    <a:pt x="118781" y="76441"/>
                  </a:cubicBezTo>
                  <a:cubicBezTo>
                    <a:pt x="115736" y="76441"/>
                    <a:pt x="113299" y="76014"/>
                    <a:pt x="110862" y="74306"/>
                  </a:cubicBezTo>
                  <a:cubicBezTo>
                    <a:pt x="105989" y="70462"/>
                    <a:pt x="106598" y="62348"/>
                    <a:pt x="106598" y="62348"/>
                  </a:cubicBezTo>
                  <a:cubicBezTo>
                    <a:pt x="106598" y="62348"/>
                    <a:pt x="106598" y="62348"/>
                    <a:pt x="106598" y="62348"/>
                  </a:cubicBezTo>
                  <a:cubicBezTo>
                    <a:pt x="106598" y="62348"/>
                    <a:pt x="106598" y="55943"/>
                    <a:pt x="106598" y="49110"/>
                  </a:cubicBezTo>
                  <a:cubicBezTo>
                    <a:pt x="106598" y="46120"/>
                    <a:pt x="106598" y="42704"/>
                    <a:pt x="106598" y="40569"/>
                  </a:cubicBezTo>
                  <a:cubicBezTo>
                    <a:pt x="106598" y="38434"/>
                    <a:pt x="106598" y="37153"/>
                    <a:pt x="106598" y="36298"/>
                  </a:cubicBezTo>
                  <a:cubicBezTo>
                    <a:pt x="106598" y="36298"/>
                    <a:pt x="106598" y="36298"/>
                    <a:pt x="106598" y="36298"/>
                  </a:cubicBezTo>
                  <a:cubicBezTo>
                    <a:pt x="106598" y="35444"/>
                    <a:pt x="105380" y="28185"/>
                    <a:pt x="98680" y="20925"/>
                  </a:cubicBezTo>
                  <a:cubicBezTo>
                    <a:pt x="92588" y="14092"/>
                    <a:pt x="80406" y="5124"/>
                    <a:pt x="56040" y="2562"/>
                  </a:cubicBezTo>
                  <a:cubicBezTo>
                    <a:pt x="35329" y="0"/>
                    <a:pt x="23756" y="3416"/>
                    <a:pt x="17664" y="7259"/>
                  </a:cubicBezTo>
                  <a:cubicBezTo>
                    <a:pt x="10964" y="10676"/>
                    <a:pt x="7309" y="15373"/>
                    <a:pt x="6700" y="20498"/>
                  </a:cubicBezTo>
                  <a:cubicBezTo>
                    <a:pt x="6700" y="21352"/>
                    <a:pt x="7309" y="21779"/>
                    <a:pt x="7918" y="21779"/>
                  </a:cubicBezTo>
                  <a:cubicBezTo>
                    <a:pt x="8527" y="21779"/>
                    <a:pt x="9137" y="21779"/>
                    <a:pt x="9137" y="21352"/>
                  </a:cubicBezTo>
                  <a:cubicBezTo>
                    <a:pt x="9137" y="21352"/>
                    <a:pt x="11573" y="18790"/>
                    <a:pt x="15837" y="17935"/>
                  </a:cubicBezTo>
                  <a:cubicBezTo>
                    <a:pt x="14619" y="20498"/>
                    <a:pt x="12182" y="25622"/>
                    <a:pt x="12182" y="35871"/>
                  </a:cubicBezTo>
                  <a:cubicBezTo>
                    <a:pt x="609" y="47402"/>
                    <a:pt x="609" y="47402"/>
                    <a:pt x="609" y="47402"/>
                  </a:cubicBezTo>
                  <a:cubicBezTo>
                    <a:pt x="0" y="47829"/>
                    <a:pt x="0" y="47829"/>
                    <a:pt x="0" y="48256"/>
                  </a:cubicBezTo>
                  <a:cubicBezTo>
                    <a:pt x="609" y="48683"/>
                    <a:pt x="609" y="48683"/>
                    <a:pt x="1218" y="49110"/>
                  </a:cubicBezTo>
                  <a:cubicBezTo>
                    <a:pt x="10355" y="52526"/>
                    <a:pt x="10355" y="52526"/>
                    <a:pt x="10355" y="52526"/>
                  </a:cubicBezTo>
                  <a:cubicBezTo>
                    <a:pt x="7309" y="58078"/>
                    <a:pt x="7309" y="58078"/>
                    <a:pt x="7309" y="58078"/>
                  </a:cubicBezTo>
                  <a:cubicBezTo>
                    <a:pt x="7309" y="58078"/>
                    <a:pt x="7309" y="58505"/>
                    <a:pt x="7918" y="58932"/>
                  </a:cubicBezTo>
                  <a:cubicBezTo>
                    <a:pt x="7918" y="58932"/>
                    <a:pt x="7918" y="59359"/>
                    <a:pt x="8527" y="59359"/>
                  </a:cubicBezTo>
                  <a:cubicBezTo>
                    <a:pt x="29847" y="64056"/>
                    <a:pt x="29847" y="64056"/>
                    <a:pt x="29847" y="64056"/>
                  </a:cubicBezTo>
                  <a:lnTo>
                    <a:pt x="15228" y="7088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4" name="Google Shape;394;p29"/>
            <p:cNvSpPr/>
            <p:nvPr/>
          </p:nvSpPr>
          <p:spPr>
            <a:xfrm>
              <a:off x="9925050" y="4203700"/>
              <a:ext cx="1133400" cy="1073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8301" y="0"/>
                  </a:moveTo>
                  <a:cubicBezTo>
                    <a:pt x="1698" y="0"/>
                    <a:pt x="1698" y="0"/>
                    <a:pt x="1698" y="0"/>
                  </a:cubicBezTo>
                  <a:cubicBezTo>
                    <a:pt x="566" y="0"/>
                    <a:pt x="0" y="600"/>
                    <a:pt x="0" y="1800"/>
                  </a:cubicBezTo>
                  <a:cubicBezTo>
                    <a:pt x="0" y="97200"/>
                    <a:pt x="0" y="97200"/>
                    <a:pt x="0" y="97200"/>
                  </a:cubicBezTo>
                  <a:cubicBezTo>
                    <a:pt x="0" y="97800"/>
                    <a:pt x="566" y="98400"/>
                    <a:pt x="1698" y="98400"/>
                  </a:cubicBezTo>
                  <a:cubicBezTo>
                    <a:pt x="78113" y="98400"/>
                    <a:pt x="78113" y="98400"/>
                    <a:pt x="78113" y="98400"/>
                  </a:cubicBezTo>
                  <a:cubicBezTo>
                    <a:pt x="107547" y="120000"/>
                    <a:pt x="107547" y="120000"/>
                    <a:pt x="107547" y="120000"/>
                  </a:cubicBezTo>
                  <a:cubicBezTo>
                    <a:pt x="108113" y="120000"/>
                    <a:pt x="108113" y="120000"/>
                    <a:pt x="108679" y="120000"/>
                  </a:cubicBezTo>
                  <a:cubicBezTo>
                    <a:pt x="108679" y="120000"/>
                    <a:pt x="109245" y="120000"/>
                    <a:pt x="109245" y="120000"/>
                  </a:cubicBezTo>
                  <a:cubicBezTo>
                    <a:pt x="109811" y="119400"/>
                    <a:pt x="109811" y="118800"/>
                    <a:pt x="109811" y="118200"/>
                  </a:cubicBezTo>
                  <a:cubicBezTo>
                    <a:pt x="100754" y="98400"/>
                    <a:pt x="100754" y="98400"/>
                    <a:pt x="100754" y="98400"/>
                  </a:cubicBezTo>
                  <a:cubicBezTo>
                    <a:pt x="118301" y="98400"/>
                    <a:pt x="118301" y="98400"/>
                    <a:pt x="118301" y="98400"/>
                  </a:cubicBezTo>
                  <a:cubicBezTo>
                    <a:pt x="119433" y="98400"/>
                    <a:pt x="120000" y="97800"/>
                    <a:pt x="120000" y="97200"/>
                  </a:cubicBezTo>
                  <a:cubicBezTo>
                    <a:pt x="120000" y="1800"/>
                    <a:pt x="120000" y="1800"/>
                    <a:pt x="120000" y="1800"/>
                  </a:cubicBezTo>
                  <a:cubicBezTo>
                    <a:pt x="120000" y="600"/>
                    <a:pt x="119433" y="0"/>
                    <a:pt x="118301" y="0"/>
                  </a:cubicBezTo>
                  <a:close/>
                  <a:moveTo>
                    <a:pt x="117169" y="96000"/>
                  </a:moveTo>
                  <a:cubicBezTo>
                    <a:pt x="99056" y="96000"/>
                    <a:pt x="99056" y="96000"/>
                    <a:pt x="99056" y="96000"/>
                  </a:cubicBezTo>
                  <a:cubicBezTo>
                    <a:pt x="98490" y="96000"/>
                    <a:pt x="97924" y="96000"/>
                    <a:pt x="97924" y="96600"/>
                  </a:cubicBezTo>
                  <a:cubicBezTo>
                    <a:pt x="97358" y="96600"/>
                    <a:pt x="97358" y="97200"/>
                    <a:pt x="97358" y="97800"/>
                  </a:cubicBezTo>
                  <a:cubicBezTo>
                    <a:pt x="105283" y="114600"/>
                    <a:pt x="105283" y="114600"/>
                    <a:pt x="105283" y="114600"/>
                  </a:cubicBezTo>
                  <a:cubicBezTo>
                    <a:pt x="79245" y="96000"/>
                    <a:pt x="79245" y="96000"/>
                    <a:pt x="79245" y="96000"/>
                  </a:cubicBezTo>
                  <a:cubicBezTo>
                    <a:pt x="79245" y="96000"/>
                    <a:pt x="78679" y="96000"/>
                    <a:pt x="78679" y="96000"/>
                  </a:cubicBezTo>
                  <a:cubicBezTo>
                    <a:pt x="2830" y="96000"/>
                    <a:pt x="2830" y="96000"/>
                    <a:pt x="2830" y="96000"/>
                  </a:cubicBezTo>
                  <a:cubicBezTo>
                    <a:pt x="2830" y="3000"/>
                    <a:pt x="2830" y="3000"/>
                    <a:pt x="2830" y="3000"/>
                  </a:cubicBezTo>
                  <a:cubicBezTo>
                    <a:pt x="117169" y="3000"/>
                    <a:pt x="117169" y="3000"/>
                    <a:pt x="117169" y="3000"/>
                  </a:cubicBezTo>
                  <a:lnTo>
                    <a:pt x="117169" y="96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5" name="Google Shape;395;p29"/>
            <p:cNvSpPr/>
            <p:nvPr/>
          </p:nvSpPr>
          <p:spPr>
            <a:xfrm>
              <a:off x="10421938" y="4832350"/>
              <a:ext cx="1398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24000"/>
                    <a:pt x="0" y="48000"/>
                  </a:cubicBezTo>
                  <a:cubicBezTo>
                    <a:pt x="0" y="96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6000"/>
                    <a:pt x="120000" y="48000"/>
                  </a:cubicBezTo>
                  <a:cubicBezTo>
                    <a:pt x="120000" y="24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6" name="Google Shape;396;p29"/>
            <p:cNvSpPr/>
            <p:nvPr/>
          </p:nvSpPr>
          <p:spPr>
            <a:xfrm>
              <a:off x="10421938" y="4875213"/>
              <a:ext cx="1398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0769" y="0"/>
                  </a:moveTo>
                  <a:cubicBezTo>
                    <a:pt x="9230" y="0"/>
                    <a:pt x="9230" y="0"/>
                    <a:pt x="9230" y="0"/>
                  </a:cubicBezTo>
                  <a:cubicBezTo>
                    <a:pt x="4615" y="0"/>
                    <a:pt x="0" y="30000"/>
                    <a:pt x="0" y="60000"/>
                  </a:cubicBezTo>
                  <a:cubicBezTo>
                    <a:pt x="0" y="90000"/>
                    <a:pt x="4615" y="120000"/>
                    <a:pt x="9230" y="120000"/>
                  </a:cubicBezTo>
                  <a:cubicBezTo>
                    <a:pt x="110769" y="120000"/>
                    <a:pt x="110769" y="120000"/>
                    <a:pt x="110769" y="120000"/>
                  </a:cubicBezTo>
                  <a:cubicBezTo>
                    <a:pt x="115384" y="120000"/>
                    <a:pt x="120000" y="90000"/>
                    <a:pt x="120000" y="60000"/>
                  </a:cubicBezTo>
                  <a:cubicBezTo>
                    <a:pt x="120000" y="30000"/>
                    <a:pt x="115384" y="0"/>
                    <a:pt x="11076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7" name="Google Shape;397;p29"/>
            <p:cNvSpPr/>
            <p:nvPr/>
          </p:nvSpPr>
          <p:spPr>
            <a:xfrm>
              <a:off x="10442575" y="4913313"/>
              <a:ext cx="96900" cy="255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00000" y="0"/>
                  </a:moveTo>
                  <a:cubicBezTo>
                    <a:pt x="20000" y="0"/>
                    <a:pt x="20000" y="0"/>
                    <a:pt x="20000" y="0"/>
                  </a:cubicBezTo>
                  <a:cubicBezTo>
                    <a:pt x="6666" y="0"/>
                    <a:pt x="0" y="24000"/>
                    <a:pt x="0" y="48000"/>
                  </a:cubicBezTo>
                  <a:cubicBezTo>
                    <a:pt x="0" y="96000"/>
                    <a:pt x="6666" y="120000"/>
                    <a:pt x="20000" y="120000"/>
                  </a:cubicBezTo>
                  <a:cubicBezTo>
                    <a:pt x="100000" y="120000"/>
                    <a:pt x="100000" y="120000"/>
                    <a:pt x="100000" y="120000"/>
                  </a:cubicBezTo>
                  <a:cubicBezTo>
                    <a:pt x="113333" y="120000"/>
                    <a:pt x="120000" y="96000"/>
                    <a:pt x="120000" y="48000"/>
                  </a:cubicBezTo>
                  <a:cubicBezTo>
                    <a:pt x="120000" y="24000"/>
                    <a:pt x="113333" y="0"/>
                    <a:pt x="100000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8" name="Google Shape;398;p29"/>
            <p:cNvSpPr/>
            <p:nvPr/>
          </p:nvSpPr>
          <p:spPr>
            <a:xfrm>
              <a:off x="10480675" y="4333875"/>
              <a:ext cx="22200" cy="906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112941"/>
                    <a:pt x="120000" y="105882"/>
                  </a:cubicBezTo>
                  <a:cubicBezTo>
                    <a:pt x="120000" y="14117"/>
                    <a:pt x="120000" y="14117"/>
                    <a:pt x="120000" y="14117"/>
                  </a:cubicBezTo>
                  <a:cubicBezTo>
                    <a:pt x="120000" y="7058"/>
                    <a:pt x="90000" y="0"/>
                    <a:pt x="60000" y="0"/>
                  </a:cubicBezTo>
                  <a:cubicBezTo>
                    <a:pt x="30000" y="0"/>
                    <a:pt x="0" y="7058"/>
                    <a:pt x="0" y="14117"/>
                  </a:cubicBezTo>
                  <a:cubicBezTo>
                    <a:pt x="0" y="105882"/>
                    <a:pt x="0" y="105882"/>
                    <a:pt x="0" y="105882"/>
                  </a:cubicBezTo>
                  <a:cubicBezTo>
                    <a:pt x="0" y="112941"/>
                    <a:pt x="30000" y="120000"/>
                    <a:pt x="60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9" name="Google Shape;399;p29"/>
            <p:cNvSpPr/>
            <p:nvPr/>
          </p:nvSpPr>
          <p:spPr>
            <a:xfrm>
              <a:off x="10679113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60000"/>
                  </a:moveTo>
                  <a:cubicBezTo>
                    <a:pt x="0" y="90000"/>
                    <a:pt x="8571" y="120000"/>
                    <a:pt x="17142" y="120000"/>
                  </a:cubicBez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0" name="Google Shape;400;p29"/>
            <p:cNvSpPr/>
            <p:nvPr/>
          </p:nvSpPr>
          <p:spPr>
            <a:xfrm>
              <a:off x="10229850" y="4602163"/>
              <a:ext cx="74700" cy="207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142" y="120000"/>
                  </a:moveTo>
                  <a:cubicBezTo>
                    <a:pt x="102857" y="120000"/>
                    <a:pt x="102857" y="120000"/>
                    <a:pt x="102857" y="120000"/>
                  </a:cubicBezTo>
                  <a:cubicBezTo>
                    <a:pt x="111428" y="120000"/>
                    <a:pt x="119999" y="90000"/>
                    <a:pt x="119999" y="60000"/>
                  </a:cubicBezTo>
                  <a:cubicBezTo>
                    <a:pt x="119999" y="30000"/>
                    <a:pt x="111428" y="0"/>
                    <a:pt x="102857" y="0"/>
                  </a:cubicBezTo>
                  <a:cubicBezTo>
                    <a:pt x="17142" y="0"/>
                    <a:pt x="17142" y="0"/>
                    <a:pt x="17142" y="0"/>
                  </a:cubicBezTo>
                  <a:cubicBezTo>
                    <a:pt x="8571" y="0"/>
                    <a:pt x="0" y="30000"/>
                    <a:pt x="0" y="60000"/>
                  </a:cubicBezTo>
                  <a:cubicBezTo>
                    <a:pt x="0" y="90000"/>
                    <a:pt x="8571" y="120000"/>
                    <a:pt x="17142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1" name="Google Shape;401;p29"/>
            <p:cNvSpPr/>
            <p:nvPr/>
          </p:nvSpPr>
          <p:spPr>
            <a:xfrm>
              <a:off x="10282238" y="4402138"/>
              <a:ext cx="810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88000" y="112000"/>
                  </a:moveTo>
                  <a:cubicBezTo>
                    <a:pt x="88000" y="120000"/>
                    <a:pt x="96000" y="120000"/>
                    <a:pt x="104000" y="120000"/>
                  </a:cubicBezTo>
                  <a:cubicBezTo>
                    <a:pt x="104000" y="120000"/>
                    <a:pt x="112000" y="120000"/>
                    <a:pt x="112000" y="112000"/>
                  </a:cubicBezTo>
                  <a:cubicBezTo>
                    <a:pt x="120000" y="112000"/>
                    <a:pt x="120000" y="96000"/>
                    <a:pt x="112000" y="88000"/>
                  </a:cubicBezTo>
                  <a:cubicBezTo>
                    <a:pt x="32000" y="8000"/>
                    <a:pt x="32000" y="8000"/>
                    <a:pt x="32000" y="8000"/>
                  </a:cubicBezTo>
                  <a:cubicBezTo>
                    <a:pt x="32000" y="0"/>
                    <a:pt x="16000" y="0"/>
                    <a:pt x="8000" y="8000"/>
                  </a:cubicBezTo>
                  <a:cubicBezTo>
                    <a:pt x="0" y="16000"/>
                    <a:pt x="0" y="32000"/>
                    <a:pt x="8000" y="40000"/>
                  </a:cubicBezTo>
                  <a:lnTo>
                    <a:pt x="88000" y="112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2" name="Google Shape;402;p29"/>
            <p:cNvSpPr/>
            <p:nvPr/>
          </p:nvSpPr>
          <p:spPr>
            <a:xfrm>
              <a:off x="10620375" y="4402138"/>
              <a:ext cx="79500" cy="81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6000" y="120000"/>
                  </a:moveTo>
                  <a:cubicBezTo>
                    <a:pt x="24000" y="120000"/>
                    <a:pt x="32000" y="120000"/>
                    <a:pt x="32000" y="112000"/>
                  </a:cubicBezTo>
                  <a:cubicBezTo>
                    <a:pt x="112000" y="40000"/>
                    <a:pt x="112000" y="40000"/>
                    <a:pt x="112000" y="40000"/>
                  </a:cubicBezTo>
                  <a:cubicBezTo>
                    <a:pt x="120000" y="32000"/>
                    <a:pt x="120000" y="16000"/>
                    <a:pt x="112000" y="8000"/>
                  </a:cubicBezTo>
                  <a:cubicBezTo>
                    <a:pt x="104000" y="0"/>
                    <a:pt x="88000" y="0"/>
                    <a:pt x="88000" y="8000"/>
                  </a:cubicBezTo>
                  <a:cubicBezTo>
                    <a:pt x="8000" y="88000"/>
                    <a:pt x="8000" y="88000"/>
                    <a:pt x="8000" y="88000"/>
                  </a:cubicBezTo>
                  <a:cubicBezTo>
                    <a:pt x="0" y="96000"/>
                    <a:pt x="0" y="112000"/>
                    <a:pt x="8000" y="112000"/>
                  </a:cubicBezTo>
                  <a:cubicBezTo>
                    <a:pt x="8000" y="120000"/>
                    <a:pt x="16000" y="120000"/>
                    <a:pt x="16000" y="12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3" name="Google Shape;403;p29"/>
            <p:cNvSpPr/>
            <p:nvPr/>
          </p:nvSpPr>
          <p:spPr>
            <a:xfrm>
              <a:off x="10347325" y="4478338"/>
              <a:ext cx="288900" cy="331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7777" y="89032"/>
                  </a:moveTo>
                  <a:cubicBezTo>
                    <a:pt x="26666" y="96774"/>
                    <a:pt x="31111" y="106451"/>
                    <a:pt x="31111" y="116129"/>
                  </a:cubicBezTo>
                  <a:cubicBezTo>
                    <a:pt x="31111" y="118064"/>
                    <a:pt x="33333" y="120000"/>
                    <a:pt x="35555" y="120000"/>
                  </a:cubicBezTo>
                  <a:cubicBezTo>
                    <a:pt x="82222" y="120000"/>
                    <a:pt x="82222" y="120000"/>
                    <a:pt x="82222" y="120000"/>
                  </a:cubicBezTo>
                  <a:cubicBezTo>
                    <a:pt x="84444" y="120000"/>
                    <a:pt x="86666" y="118064"/>
                    <a:pt x="86666" y="116129"/>
                  </a:cubicBezTo>
                  <a:cubicBezTo>
                    <a:pt x="86666" y="114193"/>
                    <a:pt x="86666" y="114193"/>
                    <a:pt x="86666" y="114193"/>
                  </a:cubicBezTo>
                  <a:cubicBezTo>
                    <a:pt x="86666" y="106451"/>
                    <a:pt x="91111" y="96774"/>
                    <a:pt x="100000" y="90967"/>
                  </a:cubicBezTo>
                  <a:cubicBezTo>
                    <a:pt x="113333" y="81290"/>
                    <a:pt x="120000" y="67741"/>
                    <a:pt x="120000" y="52258"/>
                  </a:cubicBezTo>
                  <a:cubicBezTo>
                    <a:pt x="120000" y="38709"/>
                    <a:pt x="111111" y="25161"/>
                    <a:pt x="100000" y="15483"/>
                  </a:cubicBezTo>
                  <a:cubicBezTo>
                    <a:pt x="86666" y="3870"/>
                    <a:pt x="68888" y="0"/>
                    <a:pt x="53333" y="1935"/>
                  </a:cubicBezTo>
                  <a:cubicBezTo>
                    <a:pt x="26666" y="3870"/>
                    <a:pt x="4444" y="23225"/>
                    <a:pt x="0" y="46451"/>
                  </a:cubicBezTo>
                  <a:cubicBezTo>
                    <a:pt x="0" y="63870"/>
                    <a:pt x="4444" y="79354"/>
                    <a:pt x="17777" y="89032"/>
                  </a:cubicBezTo>
                  <a:close/>
                  <a:moveTo>
                    <a:pt x="11111" y="48387"/>
                  </a:moveTo>
                  <a:cubicBezTo>
                    <a:pt x="13333" y="29032"/>
                    <a:pt x="31111" y="13548"/>
                    <a:pt x="53333" y="11612"/>
                  </a:cubicBezTo>
                  <a:cubicBezTo>
                    <a:pt x="68888" y="9677"/>
                    <a:pt x="82222" y="13548"/>
                    <a:pt x="93333" y="21290"/>
                  </a:cubicBezTo>
                  <a:cubicBezTo>
                    <a:pt x="102222" y="29032"/>
                    <a:pt x="108888" y="40645"/>
                    <a:pt x="108888" y="52258"/>
                  </a:cubicBezTo>
                  <a:cubicBezTo>
                    <a:pt x="108888" y="65806"/>
                    <a:pt x="102222" y="75483"/>
                    <a:pt x="93333" y="85161"/>
                  </a:cubicBezTo>
                  <a:cubicBezTo>
                    <a:pt x="84444" y="90967"/>
                    <a:pt x="77777" y="102580"/>
                    <a:pt x="77777" y="112258"/>
                  </a:cubicBezTo>
                  <a:cubicBezTo>
                    <a:pt x="40000" y="112258"/>
                    <a:pt x="40000" y="112258"/>
                    <a:pt x="40000" y="112258"/>
                  </a:cubicBezTo>
                  <a:cubicBezTo>
                    <a:pt x="40000" y="100645"/>
                    <a:pt x="33333" y="90967"/>
                    <a:pt x="26666" y="83225"/>
                  </a:cubicBezTo>
                  <a:cubicBezTo>
                    <a:pt x="15555" y="73548"/>
                    <a:pt x="8888" y="61935"/>
                    <a:pt x="11111" y="48387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/>
          <p:nvPr/>
        </p:nvSpPr>
        <p:spPr>
          <a:xfrm>
            <a:off x="581914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36096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Visualização do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dirty="0"/>
              <a:t>Tela: Entrando no aplicativo</a:t>
            </a:r>
            <a:endParaRPr sz="1800" dirty="0"/>
          </a:p>
        </p:txBody>
      </p:sp>
      <p:sp>
        <p:nvSpPr>
          <p:cNvPr id="431" name="Google Shape;431;p32"/>
          <p:cNvSpPr/>
          <p:nvPr/>
        </p:nvSpPr>
        <p:spPr>
          <a:xfrm>
            <a:off x="5912450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2" name="Google Shape;432;p32"/>
          <p:cNvSpPr txBox="1">
            <a:spLocks noGrp="1"/>
          </p:cNvSpPr>
          <p:nvPr>
            <p:ph type="sldNum" idx="12"/>
          </p:nvPr>
        </p:nvSpPr>
        <p:spPr>
          <a:xfrm>
            <a:off x="9944469" y="215204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33" name="Google Shape;433;p32"/>
          <p:cNvGrpSpPr/>
          <p:nvPr/>
        </p:nvGrpSpPr>
        <p:grpSpPr>
          <a:xfrm>
            <a:off x="1721019" y="2692238"/>
            <a:ext cx="936061" cy="2451262"/>
            <a:chOff x="7556500" y="3806825"/>
            <a:chExt cx="838313" cy="2195488"/>
          </a:xfrm>
        </p:grpSpPr>
        <p:sp>
          <p:nvSpPr>
            <p:cNvPr id="434" name="Google Shape;434;p3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Retângulo 7">
            <a:extLst>
              <a:ext uri="{FF2B5EF4-FFF2-40B4-BE49-F238E27FC236}">
                <a16:creationId xmlns:a16="http://schemas.microsoft.com/office/drawing/2014/main" id="{21EB9711-636F-4391-BC3C-C428C3AE6BEE}"/>
              </a:ext>
            </a:extLst>
          </p:cNvPr>
          <p:cNvSpPr/>
          <p:nvPr/>
        </p:nvSpPr>
        <p:spPr>
          <a:xfrm>
            <a:off x="8688560" y="2037220"/>
            <a:ext cx="455440" cy="10737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00000000-1234-1234-1234-123412341234}" type="slidenum">
              <a:rPr lang="en"/>
              <a:pPr algn="ctr"/>
              <a:t>17</a:t>
            </a:fld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2EF9B58-3EA0-4F96-86E6-9BDAD17795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619" y="0"/>
            <a:ext cx="29165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3636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3635D9-05E8-41D0-B5C1-F47E390402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Telas funcionais do aplicativo</a:t>
            </a:r>
          </a:p>
        </p:txBody>
      </p:sp>
    </p:spTree>
    <p:extLst>
      <p:ext uri="{BB962C8B-B14F-4D97-AF65-F5344CB8AC3E}">
        <p14:creationId xmlns:p14="http://schemas.microsoft.com/office/powerpoint/2010/main" val="4276935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2AB11D00-5B71-4625-AA7F-3F90907906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C82E62B-62DC-425B-836F-0D3677C3150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19</a:t>
            </a:fld>
            <a:endParaRPr lang="pt-BR"/>
          </a:p>
        </p:txBody>
      </p:sp>
      <p:pic>
        <p:nvPicPr>
          <p:cNvPr id="4" name="tela teste">
            <a:hlinkClick r:id="" action="ppaction://media"/>
            <a:extLst>
              <a:ext uri="{FF2B5EF4-FFF2-40B4-BE49-F238E27FC236}">
                <a16:creationId xmlns:a16="http://schemas.microsoft.com/office/drawing/2014/main" id="{70BDB764-4623-40B9-BBF5-B025D17C85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0369" y="-25"/>
            <a:ext cx="244316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85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3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7"/>
          <p:cNvSpPr txBox="1">
            <a:spLocks noGrp="1"/>
          </p:cNvSpPr>
          <p:nvPr>
            <p:ph type="ctrTitle"/>
          </p:nvPr>
        </p:nvSpPr>
        <p:spPr>
          <a:xfrm>
            <a:off x="2626350" y="1888150"/>
            <a:ext cx="38913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1.</a:t>
            </a:r>
            <a:endParaRPr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Objetivo do Sistema</a:t>
            </a:r>
            <a:endParaRPr dirty="0"/>
          </a:p>
        </p:txBody>
      </p:sp>
      <p:sp>
        <p:nvSpPr>
          <p:cNvPr id="269" name="Google Shape;269;p17"/>
          <p:cNvSpPr txBox="1">
            <a:spLocks noGrp="1"/>
          </p:cNvSpPr>
          <p:nvPr>
            <p:ph type="subTitle" idx="1"/>
          </p:nvPr>
        </p:nvSpPr>
        <p:spPr>
          <a:xfrm>
            <a:off x="2626350" y="3144854"/>
            <a:ext cx="38913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015F15-2501-431D-8917-F5D20C01CB0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Tela erros ao não executar o aplicativo corretamente</a:t>
            </a:r>
          </a:p>
        </p:txBody>
      </p:sp>
    </p:spTree>
    <p:extLst>
      <p:ext uri="{BB962C8B-B14F-4D97-AF65-F5344CB8AC3E}">
        <p14:creationId xmlns:p14="http://schemas.microsoft.com/office/powerpoint/2010/main" val="9145429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85FE0FE5-9601-4FD3-94F2-A4799CA23F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D30A88A-521C-4B5B-BDD4-B4D75F69552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21</a:t>
            </a:fld>
            <a:endParaRPr lang="pt-BR"/>
          </a:p>
        </p:txBody>
      </p:sp>
      <p:pic>
        <p:nvPicPr>
          <p:cNvPr id="4" name="erro">
            <a:hlinkClick r:id="" action="ppaction://media"/>
            <a:extLst>
              <a:ext uri="{FF2B5EF4-FFF2-40B4-BE49-F238E27FC236}">
                <a16:creationId xmlns:a16="http://schemas.microsoft.com/office/drawing/2014/main" id="{30FE780B-0131-4985-894D-9FEDB34826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50369" y="0"/>
            <a:ext cx="244316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220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7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/>
          <p:nvPr/>
        </p:nvSpPr>
        <p:spPr>
          <a:xfrm>
            <a:off x="581914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36096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Visualização do App</a:t>
            </a:r>
            <a:endParaRPr dirty="0">
              <a:solidFill>
                <a:srgbClr val="A5B0FE"/>
              </a:solidFill>
              <a:latin typeface="Miriam Libre"/>
              <a:ea typeface="Miriam Libre"/>
              <a:cs typeface="Miriam Libre"/>
              <a:sym typeface="Miriam Libr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dirty="0"/>
              <a:t>Tela: Cadastrando no aplicativo</a:t>
            </a:r>
            <a:endParaRPr sz="1800" dirty="0"/>
          </a:p>
        </p:txBody>
      </p:sp>
      <p:sp>
        <p:nvSpPr>
          <p:cNvPr id="431" name="Google Shape;431;p32"/>
          <p:cNvSpPr/>
          <p:nvPr/>
        </p:nvSpPr>
        <p:spPr>
          <a:xfrm>
            <a:off x="5912450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2" name="Google Shape;432;p32"/>
          <p:cNvSpPr txBox="1">
            <a:spLocks noGrp="1"/>
          </p:cNvSpPr>
          <p:nvPr>
            <p:ph type="sldNum" idx="12"/>
          </p:nvPr>
        </p:nvSpPr>
        <p:spPr>
          <a:xfrm>
            <a:off x="8808000" y="2199463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22</a:t>
            </a:fld>
            <a:endParaRPr/>
          </a:p>
        </p:txBody>
      </p:sp>
      <p:grpSp>
        <p:nvGrpSpPr>
          <p:cNvPr id="433" name="Google Shape;433;p32"/>
          <p:cNvGrpSpPr/>
          <p:nvPr/>
        </p:nvGrpSpPr>
        <p:grpSpPr>
          <a:xfrm>
            <a:off x="1822619" y="2692238"/>
            <a:ext cx="936061" cy="2451262"/>
            <a:chOff x="7556500" y="3806825"/>
            <a:chExt cx="838313" cy="2195488"/>
          </a:xfrm>
        </p:grpSpPr>
        <p:sp>
          <p:nvSpPr>
            <p:cNvPr id="434" name="Google Shape;434;p3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AE97382D-0B86-404B-9D7B-9DC5EC057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748" y="0"/>
            <a:ext cx="286590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/>
          <p:nvPr/>
        </p:nvSpPr>
        <p:spPr>
          <a:xfrm>
            <a:off x="581914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36096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Visualização do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dirty="0"/>
              <a:t>Tela: Menu </a:t>
            </a:r>
            <a:endParaRPr sz="1800" dirty="0"/>
          </a:p>
        </p:txBody>
      </p:sp>
      <p:sp>
        <p:nvSpPr>
          <p:cNvPr id="431" name="Google Shape;431;p32"/>
          <p:cNvSpPr/>
          <p:nvPr/>
        </p:nvSpPr>
        <p:spPr>
          <a:xfrm>
            <a:off x="5912450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2" name="Google Shape;432;p32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23</a:t>
            </a:fld>
            <a:endParaRPr/>
          </a:p>
        </p:txBody>
      </p:sp>
      <p:grpSp>
        <p:nvGrpSpPr>
          <p:cNvPr id="433" name="Google Shape;433;p32"/>
          <p:cNvGrpSpPr/>
          <p:nvPr/>
        </p:nvGrpSpPr>
        <p:grpSpPr>
          <a:xfrm>
            <a:off x="1670220" y="2692244"/>
            <a:ext cx="936061" cy="2451262"/>
            <a:chOff x="7556500" y="3806825"/>
            <a:chExt cx="838313" cy="2195488"/>
          </a:xfrm>
        </p:grpSpPr>
        <p:sp>
          <p:nvSpPr>
            <p:cNvPr id="434" name="Google Shape;434;p3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Imagem 1">
            <a:extLst>
              <a:ext uri="{FF2B5EF4-FFF2-40B4-BE49-F238E27FC236}">
                <a16:creationId xmlns:a16="http://schemas.microsoft.com/office/drawing/2014/main" id="{8912267D-AA28-459F-9906-5D4F57BD2A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255" y="0"/>
            <a:ext cx="274488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3748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32"/>
          <p:cNvSpPr/>
          <p:nvPr/>
        </p:nvSpPr>
        <p:spPr>
          <a:xfrm>
            <a:off x="581914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000000"/>
          </a:solidFill>
          <a:ln w="9525" cap="flat" cmpd="sng">
            <a:solidFill>
              <a:srgbClr val="A5B0F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2"/>
          <p:cNvSpPr txBox="1">
            <a:spLocks noGrp="1"/>
          </p:cNvSpPr>
          <p:nvPr>
            <p:ph type="body" idx="4294967295"/>
          </p:nvPr>
        </p:nvSpPr>
        <p:spPr>
          <a:xfrm>
            <a:off x="485850" y="671150"/>
            <a:ext cx="3609600" cy="374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pt-BR" dirty="0">
                <a:solidFill>
                  <a:srgbClr val="A5B0FE"/>
                </a:solidFill>
                <a:latin typeface="Miriam Libre"/>
                <a:ea typeface="Miriam Libre"/>
                <a:cs typeface="Miriam Libre"/>
                <a:sym typeface="Miriam Libre"/>
              </a:rPr>
              <a:t>Visualização do App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pt-BR" sz="1800" dirty="0"/>
              <a:t>Criando uma nova atividade</a:t>
            </a:r>
            <a:endParaRPr sz="1800" dirty="0"/>
          </a:p>
        </p:txBody>
      </p:sp>
      <p:sp>
        <p:nvSpPr>
          <p:cNvPr id="431" name="Google Shape;431;p32"/>
          <p:cNvSpPr/>
          <p:nvPr/>
        </p:nvSpPr>
        <p:spPr>
          <a:xfrm>
            <a:off x="5912450" y="839000"/>
            <a:ext cx="1888500" cy="3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Barlow Light"/>
                <a:ea typeface="Barlow Light"/>
                <a:cs typeface="Barlow Light"/>
                <a:sym typeface="Barlow Light"/>
              </a:rPr>
              <a:t>Place your screenshot here</a:t>
            </a:r>
            <a:endParaRPr sz="1000">
              <a:solidFill>
                <a:srgbClr val="FFFFFF"/>
              </a:solidFill>
              <a:latin typeface="Barlow Light"/>
              <a:ea typeface="Barlow Light"/>
              <a:cs typeface="Barlow Light"/>
              <a:sym typeface="Barlow Light"/>
            </a:endParaRPr>
          </a:p>
        </p:txBody>
      </p:sp>
      <p:sp>
        <p:nvSpPr>
          <p:cNvPr id="432" name="Google Shape;432;p32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24</a:t>
            </a:fld>
            <a:endParaRPr/>
          </a:p>
        </p:txBody>
      </p:sp>
      <p:grpSp>
        <p:nvGrpSpPr>
          <p:cNvPr id="433" name="Google Shape;433;p32"/>
          <p:cNvGrpSpPr/>
          <p:nvPr/>
        </p:nvGrpSpPr>
        <p:grpSpPr>
          <a:xfrm>
            <a:off x="1670220" y="2692244"/>
            <a:ext cx="936061" cy="2451262"/>
            <a:chOff x="7556500" y="3806825"/>
            <a:chExt cx="838313" cy="2195488"/>
          </a:xfrm>
        </p:grpSpPr>
        <p:sp>
          <p:nvSpPr>
            <p:cNvPr id="434" name="Google Shape;434;p32"/>
            <p:cNvSpPr/>
            <p:nvPr/>
          </p:nvSpPr>
          <p:spPr>
            <a:xfrm>
              <a:off x="7699375" y="4440238"/>
              <a:ext cx="525600" cy="273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9999" y="0"/>
                  </a:moveTo>
                  <a:cubicBezTo>
                    <a:pt x="119999" y="4705"/>
                    <a:pt x="119999" y="7058"/>
                    <a:pt x="117551" y="7058"/>
                  </a:cubicBezTo>
                  <a:cubicBezTo>
                    <a:pt x="116326" y="9411"/>
                    <a:pt x="115102" y="7058"/>
                    <a:pt x="113877" y="4705"/>
                  </a:cubicBezTo>
                  <a:cubicBezTo>
                    <a:pt x="113877" y="4705"/>
                    <a:pt x="113877" y="2352"/>
                    <a:pt x="113877" y="2352"/>
                  </a:cubicBezTo>
                  <a:cubicBezTo>
                    <a:pt x="113877" y="42352"/>
                    <a:pt x="113877" y="42352"/>
                    <a:pt x="113877" y="42352"/>
                  </a:cubicBezTo>
                  <a:cubicBezTo>
                    <a:pt x="23265" y="42352"/>
                    <a:pt x="23265" y="42352"/>
                    <a:pt x="23265" y="42352"/>
                  </a:cubicBezTo>
                  <a:cubicBezTo>
                    <a:pt x="24489" y="44705"/>
                    <a:pt x="24489" y="49411"/>
                    <a:pt x="24489" y="54117"/>
                  </a:cubicBezTo>
                  <a:cubicBezTo>
                    <a:pt x="113877" y="54117"/>
                    <a:pt x="113877" y="54117"/>
                    <a:pt x="113877" y="54117"/>
                  </a:cubicBezTo>
                  <a:cubicBezTo>
                    <a:pt x="113877" y="82352"/>
                    <a:pt x="113877" y="82352"/>
                    <a:pt x="113877" y="82352"/>
                  </a:cubicBezTo>
                  <a:cubicBezTo>
                    <a:pt x="113877" y="96470"/>
                    <a:pt x="107755" y="108235"/>
                    <a:pt x="99183" y="108235"/>
                  </a:cubicBezTo>
                  <a:cubicBezTo>
                    <a:pt x="20816" y="108235"/>
                    <a:pt x="20816" y="108235"/>
                    <a:pt x="20816" y="108235"/>
                  </a:cubicBezTo>
                  <a:cubicBezTo>
                    <a:pt x="12244" y="108235"/>
                    <a:pt x="6122" y="96470"/>
                    <a:pt x="6122" y="82352"/>
                  </a:cubicBezTo>
                  <a:cubicBezTo>
                    <a:pt x="6122" y="77647"/>
                    <a:pt x="6122" y="77647"/>
                    <a:pt x="6122" y="77647"/>
                  </a:cubicBezTo>
                  <a:cubicBezTo>
                    <a:pt x="3673" y="77647"/>
                    <a:pt x="2448" y="75294"/>
                    <a:pt x="0" y="72941"/>
                  </a:cubicBezTo>
                  <a:cubicBezTo>
                    <a:pt x="0" y="72941"/>
                    <a:pt x="0" y="72941"/>
                    <a:pt x="0" y="72941"/>
                  </a:cubicBezTo>
                  <a:cubicBezTo>
                    <a:pt x="0" y="82352"/>
                    <a:pt x="0" y="82352"/>
                    <a:pt x="0" y="82352"/>
                  </a:cubicBezTo>
                  <a:cubicBezTo>
                    <a:pt x="0" y="103529"/>
                    <a:pt x="9795" y="120000"/>
                    <a:pt x="20816" y="120000"/>
                  </a:cubicBezTo>
                  <a:cubicBezTo>
                    <a:pt x="99183" y="120000"/>
                    <a:pt x="99183" y="120000"/>
                    <a:pt x="99183" y="120000"/>
                  </a:cubicBezTo>
                  <a:cubicBezTo>
                    <a:pt x="111428" y="120000"/>
                    <a:pt x="119999" y="103529"/>
                    <a:pt x="119999" y="82352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ubicBezTo>
                    <a:pt x="119999" y="0"/>
                    <a:pt x="119999" y="0"/>
                    <a:pt x="119999" y="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7699375" y="3806825"/>
              <a:ext cx="525600" cy="3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99183" y="0"/>
                  </a:moveTo>
                  <a:cubicBezTo>
                    <a:pt x="20816" y="0"/>
                    <a:pt x="20816" y="0"/>
                    <a:pt x="20816" y="0"/>
                  </a:cubicBezTo>
                  <a:cubicBezTo>
                    <a:pt x="9795" y="0"/>
                    <a:pt x="0" y="12352"/>
                    <a:pt x="0" y="30000"/>
                  </a:cubicBezTo>
                  <a:cubicBezTo>
                    <a:pt x="0" y="118235"/>
                    <a:pt x="0" y="118235"/>
                    <a:pt x="0" y="118235"/>
                  </a:cubicBezTo>
                  <a:cubicBezTo>
                    <a:pt x="2448" y="118235"/>
                    <a:pt x="4897" y="118235"/>
                    <a:pt x="6122" y="120000"/>
                  </a:cubicBezTo>
                  <a:cubicBezTo>
                    <a:pt x="6122" y="58235"/>
                    <a:pt x="6122" y="58235"/>
                    <a:pt x="6122" y="58235"/>
                  </a:cubicBezTo>
                  <a:cubicBezTo>
                    <a:pt x="113877" y="58235"/>
                    <a:pt x="113877" y="58235"/>
                    <a:pt x="113877" y="58235"/>
                  </a:cubicBezTo>
                  <a:cubicBezTo>
                    <a:pt x="113877" y="93529"/>
                    <a:pt x="113877" y="93529"/>
                    <a:pt x="113877" y="93529"/>
                  </a:cubicBezTo>
                  <a:cubicBezTo>
                    <a:pt x="116326" y="91764"/>
                    <a:pt x="118775" y="90000"/>
                    <a:pt x="119999" y="90000"/>
                  </a:cubicBezTo>
                  <a:cubicBezTo>
                    <a:pt x="119999" y="30000"/>
                    <a:pt x="119999" y="30000"/>
                    <a:pt x="119999" y="30000"/>
                  </a:cubicBezTo>
                  <a:cubicBezTo>
                    <a:pt x="119999" y="12352"/>
                    <a:pt x="111428" y="0"/>
                    <a:pt x="99183" y="0"/>
                  </a:cubicBezTo>
                  <a:close/>
                  <a:moveTo>
                    <a:pt x="113877" y="49411"/>
                  </a:moveTo>
                  <a:cubicBezTo>
                    <a:pt x="6122" y="49411"/>
                    <a:pt x="6122" y="49411"/>
                    <a:pt x="6122" y="49411"/>
                  </a:cubicBezTo>
                  <a:cubicBezTo>
                    <a:pt x="6122" y="30000"/>
                    <a:pt x="6122" y="30000"/>
                    <a:pt x="6122" y="30000"/>
                  </a:cubicBezTo>
                  <a:cubicBezTo>
                    <a:pt x="6122" y="17647"/>
                    <a:pt x="12244" y="8823"/>
                    <a:pt x="20816" y="8823"/>
                  </a:cubicBezTo>
                  <a:cubicBezTo>
                    <a:pt x="99183" y="8823"/>
                    <a:pt x="99183" y="8823"/>
                    <a:pt x="99183" y="8823"/>
                  </a:cubicBezTo>
                  <a:cubicBezTo>
                    <a:pt x="107755" y="8823"/>
                    <a:pt x="113877" y="17647"/>
                    <a:pt x="113877" y="30000"/>
                  </a:cubicBezTo>
                  <a:lnTo>
                    <a:pt x="113877" y="49411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7854950" y="4611688"/>
              <a:ext cx="219000" cy="270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111219" y="120000"/>
                  </a:moveTo>
                  <a:cubicBezTo>
                    <a:pt x="114146" y="120000"/>
                    <a:pt x="120000" y="96000"/>
                    <a:pt x="120000" y="72000"/>
                  </a:cubicBezTo>
                  <a:cubicBezTo>
                    <a:pt x="120000" y="24000"/>
                    <a:pt x="114146" y="0"/>
                    <a:pt x="111219" y="0"/>
                  </a:cubicBezTo>
                  <a:cubicBezTo>
                    <a:pt x="5853" y="0"/>
                    <a:pt x="5853" y="0"/>
                    <a:pt x="5853" y="0"/>
                  </a:cubicBezTo>
                  <a:cubicBezTo>
                    <a:pt x="2926" y="0"/>
                    <a:pt x="0" y="24000"/>
                    <a:pt x="0" y="72000"/>
                  </a:cubicBezTo>
                  <a:cubicBezTo>
                    <a:pt x="0" y="96000"/>
                    <a:pt x="2926" y="120000"/>
                    <a:pt x="5853" y="120000"/>
                  </a:cubicBezTo>
                  <a:lnTo>
                    <a:pt x="111219" y="120000"/>
                  </a:ln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7929563" y="3865563"/>
              <a:ext cx="65100" cy="65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0"/>
                  </a:moveTo>
                  <a:cubicBezTo>
                    <a:pt x="30000" y="0"/>
                    <a:pt x="0" y="20000"/>
                    <a:pt x="0" y="60000"/>
                  </a:cubicBezTo>
                  <a:cubicBezTo>
                    <a:pt x="0" y="90000"/>
                    <a:pt x="30000" y="120000"/>
                    <a:pt x="60000" y="120000"/>
                  </a:cubicBezTo>
                  <a:cubicBezTo>
                    <a:pt x="100000" y="120000"/>
                    <a:pt x="120000" y="90000"/>
                    <a:pt x="120000" y="60000"/>
                  </a:cubicBezTo>
                  <a:cubicBezTo>
                    <a:pt x="120000" y="20000"/>
                    <a:pt x="100000" y="0"/>
                    <a:pt x="60000" y="0"/>
                  </a:cubicBezTo>
                  <a:close/>
                  <a:moveTo>
                    <a:pt x="60000" y="70000"/>
                  </a:moveTo>
                  <a:cubicBezTo>
                    <a:pt x="60000" y="70000"/>
                    <a:pt x="50000" y="60000"/>
                    <a:pt x="50000" y="60000"/>
                  </a:cubicBezTo>
                  <a:cubicBezTo>
                    <a:pt x="50000" y="50000"/>
                    <a:pt x="60000" y="50000"/>
                    <a:pt x="60000" y="50000"/>
                  </a:cubicBezTo>
                  <a:cubicBezTo>
                    <a:pt x="70000" y="50000"/>
                    <a:pt x="70000" y="50000"/>
                    <a:pt x="70000" y="60000"/>
                  </a:cubicBezTo>
                  <a:cubicBezTo>
                    <a:pt x="70000" y="60000"/>
                    <a:pt x="70000" y="70000"/>
                    <a:pt x="60000" y="70000"/>
                  </a:cubicBezTo>
                  <a:close/>
                </a:path>
              </a:pathLst>
            </a:custGeom>
            <a:solidFill>
              <a:srgbClr val="A5B0F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7556500" y="3984625"/>
              <a:ext cx="282600" cy="6381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27169" y="29243"/>
                  </a:moveTo>
                  <a:cubicBezTo>
                    <a:pt x="58867" y="34285"/>
                    <a:pt x="58867" y="34285"/>
                    <a:pt x="58867" y="34285"/>
                  </a:cubicBezTo>
                  <a:cubicBezTo>
                    <a:pt x="58867" y="34285"/>
                    <a:pt x="58867" y="34285"/>
                    <a:pt x="56603" y="34285"/>
                  </a:cubicBezTo>
                  <a:cubicBezTo>
                    <a:pt x="49811" y="34285"/>
                    <a:pt x="43018" y="35294"/>
                    <a:pt x="38490" y="38319"/>
                  </a:cubicBezTo>
                  <a:cubicBezTo>
                    <a:pt x="33962" y="40336"/>
                    <a:pt x="29433" y="44369"/>
                    <a:pt x="31698" y="47394"/>
                  </a:cubicBezTo>
                  <a:cubicBezTo>
                    <a:pt x="31698" y="51428"/>
                    <a:pt x="36226" y="54453"/>
                    <a:pt x="40754" y="56470"/>
                  </a:cubicBezTo>
                  <a:cubicBezTo>
                    <a:pt x="56603" y="61512"/>
                    <a:pt x="56603" y="61512"/>
                    <a:pt x="56603" y="61512"/>
                  </a:cubicBezTo>
                  <a:cubicBezTo>
                    <a:pt x="49811" y="62521"/>
                    <a:pt x="43018" y="63529"/>
                    <a:pt x="38490" y="66554"/>
                  </a:cubicBezTo>
                  <a:cubicBezTo>
                    <a:pt x="33962" y="68571"/>
                    <a:pt x="29433" y="72605"/>
                    <a:pt x="31698" y="75630"/>
                  </a:cubicBezTo>
                  <a:cubicBezTo>
                    <a:pt x="31698" y="78655"/>
                    <a:pt x="36226" y="81680"/>
                    <a:pt x="40754" y="84705"/>
                  </a:cubicBezTo>
                  <a:cubicBezTo>
                    <a:pt x="52075" y="88739"/>
                    <a:pt x="52075" y="88739"/>
                    <a:pt x="52075" y="88739"/>
                  </a:cubicBezTo>
                  <a:cubicBezTo>
                    <a:pt x="47547" y="88739"/>
                    <a:pt x="43018" y="90756"/>
                    <a:pt x="38490" y="91764"/>
                  </a:cubicBezTo>
                  <a:cubicBezTo>
                    <a:pt x="33962" y="94789"/>
                    <a:pt x="31698" y="97815"/>
                    <a:pt x="31698" y="100840"/>
                  </a:cubicBezTo>
                  <a:cubicBezTo>
                    <a:pt x="33962" y="103865"/>
                    <a:pt x="36226" y="106890"/>
                    <a:pt x="40754" y="108907"/>
                  </a:cubicBezTo>
                  <a:cubicBezTo>
                    <a:pt x="61132" y="116974"/>
                    <a:pt x="61132" y="116974"/>
                    <a:pt x="61132" y="116974"/>
                  </a:cubicBezTo>
                  <a:cubicBezTo>
                    <a:pt x="67924" y="118991"/>
                    <a:pt x="72452" y="120000"/>
                    <a:pt x="79245" y="120000"/>
                  </a:cubicBezTo>
                  <a:cubicBezTo>
                    <a:pt x="88301" y="120000"/>
                    <a:pt x="95094" y="117983"/>
                    <a:pt x="99622" y="115966"/>
                  </a:cubicBezTo>
                  <a:cubicBezTo>
                    <a:pt x="108679" y="110924"/>
                    <a:pt x="108679" y="102857"/>
                    <a:pt x="97358" y="98823"/>
                  </a:cubicBezTo>
                  <a:cubicBezTo>
                    <a:pt x="86037" y="94789"/>
                    <a:pt x="86037" y="94789"/>
                    <a:pt x="86037" y="94789"/>
                  </a:cubicBezTo>
                  <a:cubicBezTo>
                    <a:pt x="92830" y="93781"/>
                    <a:pt x="97358" y="92773"/>
                    <a:pt x="101886" y="90756"/>
                  </a:cubicBezTo>
                  <a:cubicBezTo>
                    <a:pt x="106415" y="87731"/>
                    <a:pt x="108679" y="84705"/>
                    <a:pt x="108679" y="81680"/>
                  </a:cubicBezTo>
                  <a:cubicBezTo>
                    <a:pt x="108679" y="77647"/>
                    <a:pt x="104150" y="74621"/>
                    <a:pt x="99622" y="72605"/>
                  </a:cubicBezTo>
                  <a:cubicBezTo>
                    <a:pt x="92830" y="70588"/>
                    <a:pt x="92830" y="70588"/>
                    <a:pt x="92830" y="70588"/>
                  </a:cubicBezTo>
                  <a:cubicBezTo>
                    <a:pt x="99622" y="70588"/>
                    <a:pt x="106415" y="68571"/>
                    <a:pt x="110943" y="66554"/>
                  </a:cubicBezTo>
                  <a:cubicBezTo>
                    <a:pt x="120000" y="60504"/>
                    <a:pt x="120000" y="52436"/>
                    <a:pt x="108679" y="48403"/>
                  </a:cubicBezTo>
                  <a:cubicBezTo>
                    <a:pt x="79245" y="37310"/>
                    <a:pt x="79245" y="37310"/>
                    <a:pt x="79245" y="37310"/>
                  </a:cubicBezTo>
                  <a:cubicBezTo>
                    <a:pt x="74716" y="35294"/>
                    <a:pt x="67924" y="34285"/>
                    <a:pt x="61132" y="34285"/>
                  </a:cubicBezTo>
                  <a:cubicBezTo>
                    <a:pt x="61132" y="29243"/>
                    <a:pt x="61132" y="29243"/>
                    <a:pt x="61132" y="29243"/>
                  </a:cubicBezTo>
                  <a:cubicBezTo>
                    <a:pt x="31698" y="25210"/>
                    <a:pt x="31698" y="25210"/>
                    <a:pt x="31698" y="25210"/>
                  </a:cubicBezTo>
                  <a:cubicBezTo>
                    <a:pt x="20377" y="23193"/>
                    <a:pt x="13584" y="18151"/>
                    <a:pt x="18113" y="13109"/>
                  </a:cubicBezTo>
                  <a:cubicBezTo>
                    <a:pt x="20377" y="8067"/>
                    <a:pt x="31698" y="6050"/>
                    <a:pt x="43018" y="7058"/>
                  </a:cubicBezTo>
                  <a:cubicBezTo>
                    <a:pt x="61132" y="9075"/>
                    <a:pt x="61132" y="9075"/>
                    <a:pt x="61132" y="9075"/>
                  </a:cubicBezTo>
                  <a:cubicBezTo>
                    <a:pt x="61132" y="4033"/>
                    <a:pt x="61132" y="4033"/>
                    <a:pt x="61132" y="4033"/>
                  </a:cubicBezTo>
                  <a:cubicBezTo>
                    <a:pt x="45283" y="2016"/>
                    <a:pt x="45283" y="2016"/>
                    <a:pt x="45283" y="2016"/>
                  </a:cubicBezTo>
                  <a:cubicBezTo>
                    <a:pt x="29433" y="0"/>
                    <a:pt x="11320" y="4033"/>
                    <a:pt x="6792" y="12100"/>
                  </a:cubicBezTo>
                  <a:cubicBezTo>
                    <a:pt x="0" y="19159"/>
                    <a:pt x="11320" y="27226"/>
                    <a:pt x="27169" y="29243"/>
                  </a:cubicBezTo>
                  <a:close/>
                  <a:moveTo>
                    <a:pt x="90566" y="102857"/>
                  </a:moveTo>
                  <a:cubicBezTo>
                    <a:pt x="97358" y="104873"/>
                    <a:pt x="97358" y="109915"/>
                    <a:pt x="90566" y="111932"/>
                  </a:cubicBezTo>
                  <a:cubicBezTo>
                    <a:pt x="86037" y="114957"/>
                    <a:pt x="76981" y="115966"/>
                    <a:pt x="70188" y="112941"/>
                  </a:cubicBezTo>
                  <a:cubicBezTo>
                    <a:pt x="49811" y="104873"/>
                    <a:pt x="49811" y="104873"/>
                    <a:pt x="49811" y="104873"/>
                  </a:cubicBezTo>
                  <a:cubicBezTo>
                    <a:pt x="45283" y="103865"/>
                    <a:pt x="45283" y="102857"/>
                    <a:pt x="43018" y="100840"/>
                  </a:cubicBezTo>
                  <a:cubicBezTo>
                    <a:pt x="43018" y="98823"/>
                    <a:pt x="45283" y="96806"/>
                    <a:pt x="47547" y="95798"/>
                  </a:cubicBezTo>
                  <a:cubicBezTo>
                    <a:pt x="54339" y="92773"/>
                    <a:pt x="63396" y="92773"/>
                    <a:pt x="70188" y="94789"/>
                  </a:cubicBezTo>
                  <a:lnTo>
                    <a:pt x="90566" y="102857"/>
                  </a:lnTo>
                  <a:close/>
                  <a:moveTo>
                    <a:pt x="97358" y="81680"/>
                  </a:moveTo>
                  <a:cubicBezTo>
                    <a:pt x="97358" y="83697"/>
                    <a:pt x="95094" y="85714"/>
                    <a:pt x="92830" y="87731"/>
                  </a:cubicBezTo>
                  <a:cubicBezTo>
                    <a:pt x="90566" y="88739"/>
                    <a:pt x="86037" y="89747"/>
                    <a:pt x="81509" y="89747"/>
                  </a:cubicBezTo>
                  <a:cubicBezTo>
                    <a:pt x="76981" y="90756"/>
                    <a:pt x="72452" y="89747"/>
                    <a:pt x="67924" y="88739"/>
                  </a:cubicBezTo>
                  <a:cubicBezTo>
                    <a:pt x="47547" y="80672"/>
                    <a:pt x="47547" y="80672"/>
                    <a:pt x="47547" y="80672"/>
                  </a:cubicBezTo>
                  <a:cubicBezTo>
                    <a:pt x="45283" y="78655"/>
                    <a:pt x="43018" y="77647"/>
                    <a:pt x="43018" y="75630"/>
                  </a:cubicBezTo>
                  <a:cubicBezTo>
                    <a:pt x="43018" y="73613"/>
                    <a:pt x="43018" y="71596"/>
                    <a:pt x="47547" y="69579"/>
                  </a:cubicBezTo>
                  <a:cubicBezTo>
                    <a:pt x="49811" y="67563"/>
                    <a:pt x="54339" y="66554"/>
                    <a:pt x="58867" y="66554"/>
                  </a:cubicBezTo>
                  <a:cubicBezTo>
                    <a:pt x="58867" y="66554"/>
                    <a:pt x="58867" y="66554"/>
                    <a:pt x="58867" y="66554"/>
                  </a:cubicBezTo>
                  <a:cubicBezTo>
                    <a:pt x="63396" y="66554"/>
                    <a:pt x="67924" y="67563"/>
                    <a:pt x="70188" y="68571"/>
                  </a:cubicBezTo>
                  <a:cubicBezTo>
                    <a:pt x="90566" y="76638"/>
                    <a:pt x="90566" y="76638"/>
                    <a:pt x="90566" y="76638"/>
                  </a:cubicBezTo>
                  <a:cubicBezTo>
                    <a:pt x="95094" y="77647"/>
                    <a:pt x="97358" y="79663"/>
                    <a:pt x="97358" y="81680"/>
                  </a:cubicBezTo>
                  <a:close/>
                  <a:moveTo>
                    <a:pt x="70188" y="40336"/>
                  </a:moveTo>
                  <a:cubicBezTo>
                    <a:pt x="99622" y="52436"/>
                    <a:pt x="99622" y="52436"/>
                    <a:pt x="99622" y="52436"/>
                  </a:cubicBezTo>
                  <a:cubicBezTo>
                    <a:pt x="108679" y="54453"/>
                    <a:pt x="108679" y="59495"/>
                    <a:pt x="101886" y="62521"/>
                  </a:cubicBezTo>
                  <a:cubicBezTo>
                    <a:pt x="95094" y="66554"/>
                    <a:pt x="86037" y="66554"/>
                    <a:pt x="76981" y="63529"/>
                  </a:cubicBezTo>
                  <a:cubicBezTo>
                    <a:pt x="47547" y="52436"/>
                    <a:pt x="47547" y="52436"/>
                    <a:pt x="47547" y="52436"/>
                  </a:cubicBezTo>
                  <a:cubicBezTo>
                    <a:pt x="45283" y="51428"/>
                    <a:pt x="43018" y="49411"/>
                    <a:pt x="43018" y="47394"/>
                  </a:cubicBezTo>
                  <a:cubicBezTo>
                    <a:pt x="43018" y="45378"/>
                    <a:pt x="43018" y="43361"/>
                    <a:pt x="47547" y="41344"/>
                  </a:cubicBezTo>
                  <a:cubicBezTo>
                    <a:pt x="49811" y="40336"/>
                    <a:pt x="54339" y="39327"/>
                    <a:pt x="58867" y="39327"/>
                  </a:cubicBezTo>
                  <a:cubicBezTo>
                    <a:pt x="63396" y="38319"/>
                    <a:pt x="67924" y="39327"/>
                    <a:pt x="70188" y="403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7732713" y="4075113"/>
              <a:ext cx="662100" cy="19272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38774"/>
                  </a:moveTo>
                  <a:cubicBezTo>
                    <a:pt x="30000" y="52479"/>
                    <a:pt x="30000" y="52479"/>
                    <a:pt x="30000" y="52479"/>
                  </a:cubicBezTo>
                  <a:cubicBezTo>
                    <a:pt x="30000" y="57493"/>
                    <a:pt x="30000" y="57493"/>
                    <a:pt x="30000" y="57493"/>
                  </a:cubicBezTo>
                  <a:cubicBezTo>
                    <a:pt x="13548" y="57493"/>
                    <a:pt x="13548" y="57493"/>
                    <a:pt x="13548" y="57493"/>
                  </a:cubicBezTo>
                  <a:cubicBezTo>
                    <a:pt x="12580" y="57493"/>
                    <a:pt x="11612" y="57827"/>
                    <a:pt x="11612" y="58161"/>
                  </a:cubicBezTo>
                  <a:cubicBezTo>
                    <a:pt x="11612" y="120000"/>
                    <a:pt x="11612" y="120000"/>
                    <a:pt x="11612" y="120000"/>
                  </a:cubicBezTo>
                  <a:cubicBezTo>
                    <a:pt x="16451" y="120000"/>
                    <a:pt x="16451" y="120000"/>
                    <a:pt x="16451" y="120000"/>
                  </a:cubicBezTo>
                  <a:cubicBezTo>
                    <a:pt x="16451" y="75208"/>
                    <a:pt x="16451" y="75208"/>
                    <a:pt x="16451" y="75208"/>
                  </a:cubicBezTo>
                  <a:cubicBezTo>
                    <a:pt x="115161" y="75208"/>
                    <a:pt x="115161" y="75208"/>
                    <a:pt x="115161" y="75208"/>
                  </a:cubicBezTo>
                  <a:cubicBezTo>
                    <a:pt x="115161" y="120000"/>
                    <a:pt x="115161" y="120000"/>
                    <a:pt x="115161" y="120000"/>
                  </a:cubicBezTo>
                  <a:cubicBezTo>
                    <a:pt x="120000" y="120000"/>
                    <a:pt x="120000" y="120000"/>
                    <a:pt x="120000" y="120000"/>
                  </a:cubicBezTo>
                  <a:cubicBezTo>
                    <a:pt x="120000" y="58161"/>
                    <a:pt x="120000" y="58161"/>
                    <a:pt x="120000" y="58161"/>
                  </a:cubicBezTo>
                  <a:cubicBezTo>
                    <a:pt x="120000" y="57827"/>
                    <a:pt x="119032" y="57493"/>
                    <a:pt x="117096" y="57493"/>
                  </a:cubicBezTo>
                  <a:cubicBezTo>
                    <a:pt x="104516" y="57493"/>
                    <a:pt x="104516" y="57493"/>
                    <a:pt x="104516" y="57493"/>
                  </a:cubicBezTo>
                  <a:cubicBezTo>
                    <a:pt x="104516" y="45459"/>
                    <a:pt x="104516" y="45459"/>
                    <a:pt x="104516" y="45459"/>
                  </a:cubicBezTo>
                  <a:cubicBezTo>
                    <a:pt x="117096" y="32089"/>
                    <a:pt x="117096" y="32089"/>
                    <a:pt x="117096" y="32089"/>
                  </a:cubicBezTo>
                  <a:cubicBezTo>
                    <a:pt x="118064" y="31086"/>
                    <a:pt x="118064" y="29749"/>
                    <a:pt x="117096" y="28412"/>
                  </a:cubicBezTo>
                  <a:cubicBezTo>
                    <a:pt x="94838" y="668"/>
                    <a:pt x="94838" y="668"/>
                    <a:pt x="94838" y="668"/>
                  </a:cubicBezTo>
                  <a:cubicBezTo>
                    <a:pt x="93870" y="334"/>
                    <a:pt x="92903" y="0"/>
                    <a:pt x="91935" y="0"/>
                  </a:cubicBezTo>
                  <a:cubicBezTo>
                    <a:pt x="91935" y="0"/>
                    <a:pt x="84193" y="334"/>
                    <a:pt x="79354" y="2339"/>
                  </a:cubicBezTo>
                  <a:cubicBezTo>
                    <a:pt x="76451" y="4011"/>
                    <a:pt x="74516" y="6350"/>
                    <a:pt x="75483" y="9025"/>
                  </a:cubicBezTo>
                  <a:cubicBezTo>
                    <a:pt x="78387" y="16044"/>
                    <a:pt x="84193" y="23064"/>
                    <a:pt x="84193" y="23398"/>
                  </a:cubicBezTo>
                  <a:cubicBezTo>
                    <a:pt x="85161" y="23732"/>
                    <a:pt x="86129" y="24066"/>
                    <a:pt x="87096" y="23732"/>
                  </a:cubicBezTo>
                  <a:cubicBezTo>
                    <a:pt x="89032" y="23732"/>
                    <a:pt x="89032" y="23398"/>
                    <a:pt x="89032" y="22729"/>
                  </a:cubicBezTo>
                  <a:cubicBezTo>
                    <a:pt x="89032" y="22729"/>
                    <a:pt x="83225" y="15710"/>
                    <a:pt x="80322" y="8690"/>
                  </a:cubicBezTo>
                  <a:cubicBezTo>
                    <a:pt x="79354" y="6350"/>
                    <a:pt x="80322" y="4679"/>
                    <a:pt x="83225" y="3676"/>
                  </a:cubicBezTo>
                  <a:cubicBezTo>
                    <a:pt x="86129" y="2674"/>
                    <a:pt x="89032" y="2005"/>
                    <a:pt x="90967" y="2005"/>
                  </a:cubicBezTo>
                  <a:cubicBezTo>
                    <a:pt x="112258" y="28746"/>
                    <a:pt x="112258" y="28746"/>
                    <a:pt x="112258" y="28746"/>
                  </a:cubicBezTo>
                  <a:cubicBezTo>
                    <a:pt x="113225" y="29749"/>
                    <a:pt x="113225" y="30752"/>
                    <a:pt x="112258" y="31754"/>
                  </a:cubicBezTo>
                  <a:cubicBezTo>
                    <a:pt x="99677" y="45125"/>
                    <a:pt x="99677" y="45125"/>
                    <a:pt x="99677" y="45125"/>
                  </a:cubicBezTo>
                  <a:cubicBezTo>
                    <a:pt x="99677" y="45125"/>
                    <a:pt x="99677" y="45459"/>
                    <a:pt x="99677" y="45459"/>
                  </a:cubicBezTo>
                  <a:cubicBezTo>
                    <a:pt x="99677" y="57493"/>
                    <a:pt x="99677" y="57493"/>
                    <a:pt x="99677" y="57493"/>
                  </a:cubicBezTo>
                  <a:cubicBezTo>
                    <a:pt x="34838" y="57493"/>
                    <a:pt x="34838" y="57493"/>
                    <a:pt x="34838" y="57493"/>
                  </a:cubicBezTo>
                  <a:cubicBezTo>
                    <a:pt x="34838" y="52144"/>
                    <a:pt x="34838" y="52144"/>
                    <a:pt x="34838" y="52144"/>
                  </a:cubicBezTo>
                  <a:cubicBezTo>
                    <a:pt x="34838" y="52144"/>
                    <a:pt x="34838" y="51810"/>
                    <a:pt x="34838" y="51810"/>
                  </a:cubicBezTo>
                  <a:cubicBezTo>
                    <a:pt x="8709" y="39777"/>
                    <a:pt x="8709" y="39777"/>
                    <a:pt x="8709" y="39777"/>
                  </a:cubicBezTo>
                  <a:cubicBezTo>
                    <a:pt x="5806" y="39777"/>
                    <a:pt x="2903" y="39442"/>
                    <a:pt x="0" y="38774"/>
                  </a:cubicBezTo>
                  <a:close/>
                  <a:moveTo>
                    <a:pt x="115161" y="59164"/>
                  </a:moveTo>
                  <a:cubicBezTo>
                    <a:pt x="115161" y="73537"/>
                    <a:pt x="115161" y="73537"/>
                    <a:pt x="115161" y="73537"/>
                  </a:cubicBezTo>
                  <a:cubicBezTo>
                    <a:pt x="16451" y="73537"/>
                    <a:pt x="16451" y="73537"/>
                    <a:pt x="16451" y="73537"/>
                  </a:cubicBezTo>
                  <a:cubicBezTo>
                    <a:pt x="16451" y="59164"/>
                    <a:pt x="16451" y="59164"/>
                    <a:pt x="16451" y="59164"/>
                  </a:cubicBezTo>
                  <a:lnTo>
                    <a:pt x="115161" y="5916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7886700" y="5111750"/>
              <a:ext cx="65100" cy="5880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60000" y="120000"/>
                  </a:moveTo>
                  <a:cubicBezTo>
                    <a:pt x="90000" y="120000"/>
                    <a:pt x="120000" y="98181"/>
                    <a:pt x="120000" y="54545"/>
                  </a:cubicBezTo>
                  <a:cubicBezTo>
                    <a:pt x="120000" y="21818"/>
                    <a:pt x="90000" y="0"/>
                    <a:pt x="60000" y="0"/>
                  </a:cubicBezTo>
                  <a:cubicBezTo>
                    <a:pt x="30000" y="0"/>
                    <a:pt x="0" y="21818"/>
                    <a:pt x="0" y="54545"/>
                  </a:cubicBezTo>
                  <a:cubicBezTo>
                    <a:pt x="0" y="98181"/>
                    <a:pt x="30000" y="120000"/>
                    <a:pt x="60000" y="120000"/>
                  </a:cubicBezTo>
                  <a:close/>
                  <a:moveTo>
                    <a:pt x="60000" y="54545"/>
                  </a:moveTo>
                  <a:cubicBezTo>
                    <a:pt x="70000" y="54545"/>
                    <a:pt x="70000" y="54545"/>
                    <a:pt x="70000" y="54545"/>
                  </a:cubicBezTo>
                  <a:cubicBezTo>
                    <a:pt x="70000" y="65454"/>
                    <a:pt x="70000" y="65454"/>
                    <a:pt x="60000" y="65454"/>
                  </a:cubicBezTo>
                  <a:cubicBezTo>
                    <a:pt x="60000" y="65454"/>
                    <a:pt x="50000" y="65454"/>
                    <a:pt x="50000" y="54545"/>
                  </a:cubicBezTo>
                  <a:cubicBezTo>
                    <a:pt x="50000" y="54545"/>
                    <a:pt x="60000" y="54545"/>
                    <a:pt x="60000" y="5454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2" name="Imagem 1">
            <a:extLst>
              <a:ext uri="{FF2B5EF4-FFF2-40B4-BE49-F238E27FC236}">
                <a16:creationId xmlns:a16="http://schemas.microsoft.com/office/drawing/2014/main" id="{7426FFF1-0B70-41E0-8D50-BA9ADB839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3284" y="0"/>
            <a:ext cx="288683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4308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6"/>
          <p:cNvSpPr txBox="1">
            <a:spLocks noGrp="1"/>
          </p:cNvSpPr>
          <p:nvPr>
            <p:ph type="ctrTitle" idx="4294967295"/>
          </p:nvPr>
        </p:nvSpPr>
        <p:spPr>
          <a:xfrm>
            <a:off x="685800" y="440350"/>
            <a:ext cx="4863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0" dirty="0"/>
              <a:t>OBRIGADA</a:t>
            </a:r>
            <a:r>
              <a:rPr lang="en" sz="6000" dirty="0"/>
              <a:t>!</a:t>
            </a:r>
            <a:endParaRPr sz="6000" dirty="0"/>
          </a:p>
        </p:txBody>
      </p:sp>
      <p:sp>
        <p:nvSpPr>
          <p:cNvPr id="484" name="Google Shape;484;p36"/>
          <p:cNvSpPr txBox="1">
            <a:spLocks noGrp="1"/>
          </p:cNvSpPr>
          <p:nvPr>
            <p:ph type="subTitle" idx="4294967295"/>
          </p:nvPr>
        </p:nvSpPr>
        <p:spPr>
          <a:xfrm>
            <a:off x="685800" y="1639925"/>
            <a:ext cx="48639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600" b="1" dirty="0"/>
              <a:t>Perguntas</a:t>
            </a:r>
            <a:r>
              <a:rPr lang="en" sz="3600" b="1" dirty="0"/>
              <a:t>?</a:t>
            </a:r>
            <a:endParaRPr sz="3600" b="1" dirty="0"/>
          </a:p>
        </p:txBody>
      </p:sp>
      <p:sp>
        <p:nvSpPr>
          <p:cNvPr id="485" name="Google Shape;485;p36"/>
          <p:cNvSpPr txBox="1">
            <a:spLocks noGrp="1"/>
          </p:cNvSpPr>
          <p:nvPr>
            <p:ph type="body" idx="4294967295"/>
          </p:nvPr>
        </p:nvSpPr>
        <p:spPr>
          <a:xfrm>
            <a:off x="685800" y="2464406"/>
            <a:ext cx="48639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86" name="Google Shape;486;p36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25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8"/>
          <p:cNvSpPr txBox="1">
            <a:spLocks noGrp="1"/>
          </p:cNvSpPr>
          <p:nvPr>
            <p:ph type="body" idx="1"/>
          </p:nvPr>
        </p:nvSpPr>
        <p:spPr>
          <a:xfrm>
            <a:off x="2856797" y="958428"/>
            <a:ext cx="3447000" cy="34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pt-BR" dirty="0"/>
              <a:t>Auxiliar na organização tarefas</a:t>
            </a:r>
          </a:p>
          <a:p>
            <a:pPr lvl="0" algn="l">
              <a:spcBef>
                <a:spcPts val="0"/>
              </a:spcBef>
            </a:pPr>
            <a:r>
              <a:rPr lang="pt-BR" dirty="0"/>
              <a:t>Motivar o desempenho de realizar trabalhos</a:t>
            </a:r>
          </a:p>
          <a:p>
            <a:pPr lvl="0" algn="l">
              <a:spcBef>
                <a:spcPts val="0"/>
              </a:spcBef>
            </a:pPr>
            <a:r>
              <a:rPr lang="pt-BR" dirty="0"/>
              <a:t>Ajudar as pessoas com conteúdos e ser ajudado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5" name="Google Shape;275;p18"/>
          <p:cNvSpPr txBox="1">
            <a:spLocks noGrp="1"/>
          </p:cNvSpPr>
          <p:nvPr>
            <p:ph type="sldNum" idx="12"/>
          </p:nvPr>
        </p:nvSpPr>
        <p:spPr>
          <a:xfrm>
            <a:off x="4116400" y="4807500"/>
            <a:ext cx="911100" cy="3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3</a:t>
            </a:fld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19"/>
          <p:cNvSpPr txBox="1">
            <a:spLocks noGrp="1"/>
          </p:cNvSpPr>
          <p:nvPr>
            <p:ph type="ctrTitle" idx="4294967295"/>
          </p:nvPr>
        </p:nvSpPr>
        <p:spPr>
          <a:xfrm>
            <a:off x="454550" y="1583350"/>
            <a:ext cx="2229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 dirty="0"/>
              <a:t>Qual seria seu diferencial?</a:t>
            </a:r>
            <a:endParaRPr sz="2800" dirty="0"/>
          </a:p>
        </p:txBody>
      </p:sp>
      <p:sp>
        <p:nvSpPr>
          <p:cNvPr id="281" name="Google Shape;281;p19"/>
          <p:cNvSpPr txBox="1">
            <a:spLocks noGrp="1"/>
          </p:cNvSpPr>
          <p:nvPr>
            <p:ph type="subTitle" idx="4294967295"/>
          </p:nvPr>
        </p:nvSpPr>
        <p:spPr>
          <a:xfrm>
            <a:off x="454550" y="2725750"/>
            <a:ext cx="2229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/>
            <a:r>
              <a:rPr lang="pt-BR" sz="1800" dirty="0"/>
              <a:t>Trabalhar com recompensas</a:t>
            </a:r>
          </a:p>
          <a:p>
            <a:pPr marL="285750" indent="-285750"/>
            <a:r>
              <a:rPr lang="pt-BR" sz="1800" dirty="0"/>
              <a:t>Metas</a:t>
            </a:r>
          </a:p>
          <a:p>
            <a:pPr marL="285750" indent="-285750"/>
            <a:r>
              <a:rPr lang="pt-BR" sz="1800" dirty="0"/>
              <a:t>Visual gameficado</a:t>
            </a:r>
            <a:endParaRPr sz="1800" dirty="0"/>
          </a:p>
        </p:txBody>
      </p:sp>
      <p:grpSp>
        <p:nvGrpSpPr>
          <p:cNvPr id="282" name="Google Shape;282;p19"/>
          <p:cNvGrpSpPr/>
          <p:nvPr/>
        </p:nvGrpSpPr>
        <p:grpSpPr>
          <a:xfrm>
            <a:off x="4989430" y="480048"/>
            <a:ext cx="2688023" cy="2687984"/>
            <a:chOff x="6643075" y="3664250"/>
            <a:chExt cx="407950" cy="407975"/>
          </a:xfrm>
        </p:grpSpPr>
        <p:sp>
          <p:nvSpPr>
            <p:cNvPr id="283" name="Google Shape;283;p19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l" t="t" r="r" b="b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l" t="t" r="r" b="b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38100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285" name="Google Shape;285;p19"/>
          <p:cNvGrpSpPr/>
          <p:nvPr/>
        </p:nvGrpSpPr>
        <p:grpSpPr>
          <a:xfrm rot="-587295">
            <a:off x="4831103" y="3518436"/>
            <a:ext cx="1105140" cy="1105077"/>
            <a:chOff x="576250" y="4319400"/>
            <a:chExt cx="442075" cy="442050"/>
          </a:xfrm>
        </p:grpSpPr>
        <p:sp>
          <p:nvSpPr>
            <p:cNvPr id="286" name="Google Shape;286;p19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l" t="t" r="r" b="b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l" t="t" r="r" b="b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l" t="t" r="r" b="b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l" t="t" r="r" b="b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solidFill>
              <a:srgbClr val="000000"/>
            </a:solidFill>
            <a:ln w="38100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90" name="Google Shape;290;p19"/>
          <p:cNvSpPr/>
          <p:nvPr/>
        </p:nvSpPr>
        <p:spPr>
          <a:xfrm>
            <a:off x="4346385" y="1101027"/>
            <a:ext cx="420148" cy="401173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1" name="Google Shape;291;p19"/>
          <p:cNvSpPr/>
          <p:nvPr/>
        </p:nvSpPr>
        <p:spPr>
          <a:xfrm rot="2697410">
            <a:off x="7115127" y="3154920"/>
            <a:ext cx="637798" cy="608994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2" name="Google Shape;292;p19"/>
          <p:cNvSpPr/>
          <p:nvPr/>
        </p:nvSpPr>
        <p:spPr>
          <a:xfrm>
            <a:off x="7619694" y="2807253"/>
            <a:ext cx="255471" cy="244042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3" name="Google Shape;293;p19"/>
          <p:cNvSpPr/>
          <p:nvPr/>
        </p:nvSpPr>
        <p:spPr>
          <a:xfrm rot="1279871">
            <a:off x="4055299" y="2311116"/>
            <a:ext cx="255414" cy="243985"/>
          </a:xfrm>
          <a:custGeom>
            <a:avLst/>
            <a:gdLst/>
            <a:ahLst/>
            <a:cxnLst/>
            <a:rect l="l" t="t" r="r" b="b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38100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4" name="Google Shape;294;p19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4</a:t>
            </a:fld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99A4F58C-CA1A-4E6C-A9F6-A61615AFF3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5</a:t>
            </a:fld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6C906D7-3C2C-4EAA-840A-0B84165AB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93549"/>
            <a:ext cx="4416136" cy="610430"/>
          </a:xfrm>
        </p:spPr>
        <p:txBody>
          <a:bodyPr/>
          <a:lstStyle/>
          <a:p>
            <a:r>
              <a:rPr lang="pt-BR" dirty="0"/>
              <a:t>Requisitos Funcionais 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F4D19A5-99CC-4A7A-A31E-AC76B7107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803979"/>
            <a:ext cx="6141027" cy="4339522"/>
          </a:xfrm>
        </p:spPr>
        <p:txBody>
          <a:bodyPr/>
          <a:lstStyle/>
          <a:p>
            <a:pPr marL="285750" indent="-285750"/>
            <a:r>
              <a:rPr lang="pt-BR" sz="1200" dirty="0"/>
              <a:t>(RF001)- O sistema deve prover o cadastro de usuários;</a:t>
            </a:r>
          </a:p>
          <a:p>
            <a:pPr marL="285750" indent="-285750"/>
            <a:r>
              <a:rPr lang="pt-BR" sz="1200" dirty="0"/>
              <a:t>(RF002)- O sistema deve prover o </a:t>
            </a:r>
            <a:r>
              <a:rPr lang="pt-BR" sz="1200" dirty="0" err="1"/>
              <a:t>login</a:t>
            </a:r>
            <a:r>
              <a:rPr lang="pt-BR" sz="1200" dirty="0"/>
              <a:t> dos usuários;</a:t>
            </a:r>
          </a:p>
          <a:p>
            <a:pPr marL="285750" indent="-285750"/>
            <a:r>
              <a:rPr lang="pt-BR" sz="1200" dirty="0"/>
              <a:t>(RF003)- O sistema deve permitir que o usuário cadastre informações :</a:t>
            </a:r>
          </a:p>
          <a:p>
            <a:pPr marL="0" indent="0">
              <a:buNone/>
            </a:pPr>
            <a:r>
              <a:rPr lang="pt-BR" sz="1200" dirty="0"/>
              <a:t>1- O usuário deve informar o e-mail para ter acesso ao aplicativo no momento de cadastro;</a:t>
            </a:r>
          </a:p>
          <a:p>
            <a:pPr marL="0" indent="0">
              <a:buNone/>
            </a:pPr>
            <a:r>
              <a:rPr lang="pt-BR" sz="1200" dirty="0"/>
              <a:t>2- O usuário deve informar a senha que quer utilizar para ter acesso ao aplicativo no momento do cadastro;</a:t>
            </a:r>
          </a:p>
          <a:p>
            <a:pPr marL="0" indent="0">
              <a:buNone/>
            </a:pPr>
            <a:r>
              <a:rPr lang="pt-BR" sz="1200" dirty="0"/>
              <a:t>3- O usuário deve, ou não, importar uma imagem para utilizar de foto de perfil;</a:t>
            </a:r>
          </a:p>
          <a:p>
            <a:pPr marL="0" indent="0">
              <a:buNone/>
            </a:pPr>
            <a:r>
              <a:rPr lang="pt-BR" sz="1200" dirty="0"/>
              <a:t>4- O usuário deve informar nome, idade e escolaridade;</a:t>
            </a:r>
          </a:p>
          <a:p>
            <a:pPr marL="171450" indent="-171450"/>
            <a:r>
              <a:rPr lang="pt-BR" sz="1200" dirty="0"/>
              <a:t>(RF004)- O sistema permite o usuário cadastrar tarefas:</a:t>
            </a:r>
          </a:p>
          <a:p>
            <a:pPr marL="0" indent="0">
              <a:buNone/>
            </a:pPr>
            <a:r>
              <a:rPr lang="pt-BR" sz="1200" dirty="0"/>
              <a:t>1- O usuário deve informar o tema da tarefa;</a:t>
            </a:r>
          </a:p>
          <a:p>
            <a:pPr marL="0" indent="0">
              <a:buNone/>
            </a:pPr>
            <a:r>
              <a:rPr lang="pt-BR" sz="1200" dirty="0"/>
              <a:t>2- O usuário deve escolher a área que essa tarefa é atuada;</a:t>
            </a:r>
          </a:p>
          <a:p>
            <a:pPr marL="0" indent="0">
              <a:buNone/>
            </a:pPr>
            <a:r>
              <a:rPr lang="pt-BR" sz="1200" dirty="0"/>
              <a:t>3- O usuário deve informar quais atividades serão feitas nessas tarefa;</a:t>
            </a:r>
          </a:p>
          <a:p>
            <a:pPr marL="0" indent="0">
              <a:buNone/>
            </a:pPr>
            <a:r>
              <a:rPr lang="pt-BR" sz="1200" dirty="0"/>
              <a:t>4- O usuário deve informar a data final do prazo dessa tarefa;</a:t>
            </a:r>
          </a:p>
          <a:p>
            <a:pPr marL="0" indent="0">
              <a:buNone/>
            </a:pPr>
            <a:r>
              <a:rPr lang="pt-BR" sz="1200" dirty="0"/>
              <a:t>5- O usuário deve, ou não, escrever o conteúdo a ser utilizado nessa tarefa;</a:t>
            </a:r>
          </a:p>
          <a:p>
            <a:pPr marL="0" indent="0">
              <a:buNone/>
            </a:pPr>
            <a:r>
              <a:rPr lang="pt-BR" sz="1200" dirty="0"/>
              <a:t>6- O usuário deve escolher a prioridade de tempo que essa tarefa tem que ser realizada;</a:t>
            </a:r>
          </a:p>
          <a:p>
            <a:pPr marL="0" indent="0">
              <a:buNone/>
            </a:pPr>
            <a:r>
              <a:rPr lang="pt-BR" sz="1200" dirty="0"/>
              <a:t>7- O usuário deve adicionar tarefa;</a:t>
            </a:r>
          </a:p>
        </p:txBody>
      </p:sp>
    </p:spTree>
    <p:extLst>
      <p:ext uri="{BB962C8B-B14F-4D97-AF65-F5344CB8AC3E}">
        <p14:creationId xmlns:p14="http://schemas.microsoft.com/office/powerpoint/2010/main" val="2889537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99A4F58C-CA1A-4E6C-A9F6-A61615AFF3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6</a:t>
            </a:fld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6C906D7-3C2C-4EAA-840A-0B84165AB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719" y="112849"/>
            <a:ext cx="4249882" cy="670364"/>
          </a:xfrm>
        </p:spPr>
        <p:txBody>
          <a:bodyPr/>
          <a:lstStyle/>
          <a:p>
            <a:r>
              <a:rPr lang="pt-BR" dirty="0"/>
              <a:t>Requisitos Funcionais 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F4D19A5-99CC-4A7A-A31E-AC76B7107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601919"/>
            <a:ext cx="6068291" cy="4428732"/>
          </a:xfrm>
        </p:spPr>
        <p:txBody>
          <a:bodyPr/>
          <a:lstStyle/>
          <a:p>
            <a:pPr marL="285750" indent="-285750"/>
            <a:r>
              <a:rPr lang="pt-BR" sz="1200" dirty="0"/>
              <a:t>(RF005)- O sistema deve permitir que o usuário pesquise as atividades utilizando palavras-chave para sua busca;</a:t>
            </a:r>
          </a:p>
          <a:p>
            <a:pPr marL="285750" indent="-285750"/>
            <a:r>
              <a:rPr lang="pt-BR" sz="1200" dirty="0"/>
              <a:t>(RF006)- O sistema deve apresentar informações sobre as atividades;</a:t>
            </a:r>
          </a:p>
          <a:p>
            <a:pPr marL="285750" indent="-285750"/>
            <a:r>
              <a:rPr lang="pt-BR" sz="1200" dirty="0"/>
              <a:t>(RF007)- O sistema deve permitir que o usuário faça a classificação do progresso de cada tarefa;</a:t>
            </a:r>
          </a:p>
          <a:p>
            <a:pPr marL="285750" indent="-285750"/>
            <a:r>
              <a:rPr lang="pt-BR" sz="1200" dirty="0"/>
              <a:t>(RF008)- O sistema deve permitir que o usuário altere caso queria deixar a tarefa de segundo plano ou não fazer mais ela;</a:t>
            </a:r>
          </a:p>
          <a:p>
            <a:pPr marL="285750" indent="-285750"/>
            <a:r>
              <a:rPr lang="pt-BR" sz="1200" dirty="0"/>
              <a:t>(RF009)- O sistema deve permitir que o usuário veja o andamento das tarefas da semana;</a:t>
            </a:r>
          </a:p>
          <a:p>
            <a:pPr marL="285750" indent="-285750"/>
            <a:r>
              <a:rPr lang="pt-BR" sz="1200" dirty="0"/>
              <a:t>(RF010)- O sistema deve permitir que o usuário veja o andamento das tarefas do mês;</a:t>
            </a:r>
          </a:p>
          <a:p>
            <a:pPr marL="285750" indent="-285750"/>
            <a:r>
              <a:rPr lang="pt-BR" sz="1200" dirty="0"/>
              <a:t>(RF011)- O sistema da  acesso ao usuário acessar o perfil;</a:t>
            </a:r>
          </a:p>
          <a:p>
            <a:pPr marL="0" indent="0">
              <a:buNone/>
            </a:pPr>
            <a:r>
              <a:rPr lang="pt-BR" sz="1200" dirty="0"/>
              <a:t>1- No perfil o usuário pode ir no botão para editar perfil para fazer alterações como: Nome, foto, senha, escolaridade;</a:t>
            </a:r>
          </a:p>
          <a:p>
            <a:pPr marL="0" indent="0">
              <a:buNone/>
            </a:pPr>
            <a:r>
              <a:rPr lang="pt-BR" sz="1200" dirty="0"/>
              <a:t>2- No perfil o usuário pode ir no botão de configurações e alterar notificações, tema do som, modo noturno do aplicativo;</a:t>
            </a:r>
          </a:p>
          <a:p>
            <a:pPr marL="0" indent="0">
              <a:buNone/>
            </a:pPr>
            <a:r>
              <a:rPr lang="pt-BR" sz="1200" dirty="0"/>
              <a:t>3- No perfil o usuário pode ir no botão ajuda onde pode ter acesso a dúvidas frequentes ou enviar uma dúvida para o criador do aplicativo;</a:t>
            </a:r>
          </a:p>
          <a:p>
            <a:pPr marL="0" indent="0">
              <a:buNone/>
            </a:pPr>
            <a:r>
              <a:rPr lang="pt-BR" sz="1200" dirty="0"/>
              <a:t>4- No perfil o usuário pode ir no botão de sair e deslogar de sua conta;</a:t>
            </a:r>
          </a:p>
          <a:p>
            <a:pPr marL="285750" indent="-285750"/>
            <a:endParaRPr lang="pt-BR" sz="1200" dirty="0"/>
          </a:p>
          <a:p>
            <a:pPr marL="285750" indent="-285750"/>
            <a:endParaRPr lang="pt-BR" sz="1200" dirty="0"/>
          </a:p>
          <a:p>
            <a:pPr marL="76200" indent="0">
              <a:buNone/>
            </a:pPr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DF3B6B9-DB1C-4752-951D-E5DAC8273868}"/>
              </a:ext>
            </a:extLst>
          </p:cNvPr>
          <p:cNvSpPr/>
          <p:nvPr/>
        </p:nvSpPr>
        <p:spPr>
          <a:xfrm>
            <a:off x="3384816" y="2417861"/>
            <a:ext cx="1847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1211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Número de Slide 1">
            <a:extLst>
              <a:ext uri="{FF2B5EF4-FFF2-40B4-BE49-F238E27FC236}">
                <a16:creationId xmlns:a16="http://schemas.microsoft.com/office/drawing/2014/main" id="{99A4F58C-CA1A-4E6C-A9F6-A61615AFF3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7</a:t>
            </a:fld>
            <a:endParaRPr lang="pt-BR" dirty="0"/>
          </a:p>
        </p:txBody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16C906D7-3C2C-4EAA-840A-0B84165AB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073" y="0"/>
            <a:ext cx="5284172" cy="670364"/>
          </a:xfrm>
        </p:spPr>
        <p:txBody>
          <a:bodyPr/>
          <a:lstStyle/>
          <a:p>
            <a:r>
              <a:rPr lang="pt-BR" sz="2400" dirty="0"/>
              <a:t>Requisitos Funcionais Secundários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F4D19A5-99CC-4A7A-A31E-AC76B71076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809" y="601919"/>
            <a:ext cx="5138700" cy="4428732"/>
          </a:xfrm>
        </p:spPr>
        <p:txBody>
          <a:bodyPr/>
          <a:lstStyle/>
          <a:p>
            <a:pPr marL="285750" indent="-285750"/>
            <a:r>
              <a:rPr lang="pt-BR" sz="1200" dirty="0"/>
              <a:t>(RFS001)- O sistema irá liberar novas funcionalidades do aplicativo de acordo com seu desempenho nas tarefas;</a:t>
            </a:r>
          </a:p>
          <a:p>
            <a:pPr marL="285750" indent="-285750"/>
            <a:r>
              <a:rPr lang="pt-BR" sz="1200" dirty="0"/>
              <a:t>(RFS002)- O sistema irá classificar categorias de sua classe de acordo com seu desempenho segundo a área da escolaridade que o usuário escolheu;</a:t>
            </a:r>
          </a:p>
          <a:p>
            <a:pPr marL="285750" indent="-285750"/>
            <a:r>
              <a:rPr lang="pt-BR" sz="1200" dirty="0"/>
              <a:t>(RFS003)- O sistema irá mostrar no menu quais áreas o usuário se destaca referente as atividades realizadas e avaliações de outros usuários sobre ele;</a:t>
            </a:r>
          </a:p>
          <a:p>
            <a:pPr marL="285750" indent="-285750"/>
            <a:r>
              <a:rPr lang="pt-BR" sz="1200" dirty="0"/>
              <a:t>(RFS004)- O sistema classificará o XP (Ponto de Experiência) de acordo com a realização das tarefas do usuário e  avaliações de outros usuários sobre ele;</a:t>
            </a:r>
          </a:p>
          <a:p>
            <a:pPr marL="76200" indent="0">
              <a:buNone/>
            </a:pPr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DF3B6B9-DB1C-4752-951D-E5DAC8273868}"/>
              </a:ext>
            </a:extLst>
          </p:cNvPr>
          <p:cNvSpPr/>
          <p:nvPr/>
        </p:nvSpPr>
        <p:spPr>
          <a:xfrm>
            <a:off x="3384816" y="2417861"/>
            <a:ext cx="18473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20412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0"/>
          <p:cNvSpPr txBox="1">
            <a:spLocks noGrp="1"/>
          </p:cNvSpPr>
          <p:nvPr>
            <p:ph type="body" idx="1"/>
          </p:nvPr>
        </p:nvSpPr>
        <p:spPr>
          <a:xfrm>
            <a:off x="83127" y="446915"/>
            <a:ext cx="5818909" cy="44742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828800" lvl="4" indent="0">
              <a:buNone/>
            </a:pPr>
            <a:endParaRPr lang="pt-BR" dirty="0"/>
          </a:p>
          <a:p>
            <a:pPr marL="285750" indent="-285750"/>
            <a:r>
              <a:rPr lang="pt-BR" sz="1400" dirty="0"/>
              <a:t>(RNF001)- O sistema tem um valor pré-estabelecido pela quantidade de atividades dentro da tarefa, onde será feito o cálculo para fazer sua divisão.</a:t>
            </a:r>
          </a:p>
          <a:p>
            <a:pPr marL="285750" indent="-285750"/>
            <a:r>
              <a:rPr lang="pt-BR" sz="1400" dirty="0"/>
              <a:t>(RNF002)- O sistema tem um quantidade limite de tarefas semanalmente.</a:t>
            </a:r>
          </a:p>
          <a:p>
            <a:pPr marL="285750" indent="-285750"/>
            <a:r>
              <a:rPr lang="pt-BR" sz="1400" dirty="0"/>
              <a:t>(RNF003)- O sistema tem uma utilização do módulo de informações cadastrais em modo off-line;</a:t>
            </a:r>
          </a:p>
          <a:p>
            <a:pPr marL="285750" indent="-285750"/>
            <a:r>
              <a:rPr lang="pt-BR" sz="1400" dirty="0"/>
              <a:t>(RNF004)- O sistema tem uma integração com o sistema de banco de dados para arquivar as tarefas em memória em cache e em nuvem;</a:t>
            </a:r>
          </a:p>
          <a:p>
            <a:pPr marL="285750" indent="-285750"/>
            <a:r>
              <a:rPr lang="pt-BR" sz="1400" dirty="0"/>
              <a:t>(RNF005)- O sistema tem um uso de design responsivo nas interfaces gráficas;</a:t>
            </a:r>
          </a:p>
          <a:p>
            <a:pPr marL="285750" indent="-285750"/>
            <a:r>
              <a:rPr lang="pt-BR" sz="1400" dirty="0"/>
              <a:t>(RNF006)- O sistema tem uma compatibilidade com sistemas operacionais Android e iOS;</a:t>
            </a:r>
          </a:p>
          <a:p>
            <a:pPr marL="285750" indent="-285750"/>
            <a:r>
              <a:rPr lang="pt-BR" sz="1400" dirty="0"/>
              <a:t>(RNF007)- O sistema tem uma linguagem espeficica para front-end sendo o Flutter e para back-end o dart;</a:t>
            </a:r>
          </a:p>
          <a:p>
            <a:pPr marL="285750" indent="-285750"/>
            <a:endParaRPr lang="pt-BR" sz="1200" dirty="0"/>
          </a:p>
          <a:p>
            <a:pPr marL="285750" indent="-285750"/>
            <a:endParaRPr dirty="0"/>
          </a:p>
        </p:txBody>
      </p:sp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457201" y="323162"/>
            <a:ext cx="5299364" cy="4417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 dirty="0"/>
              <a:t>Requisitos Não-Funcionais </a:t>
            </a:r>
            <a:endParaRPr dirty="0"/>
          </a:p>
        </p:txBody>
      </p:sp>
      <p:sp>
        <p:nvSpPr>
          <p:cNvPr id="302" name="Google Shape;302;p20"/>
          <p:cNvSpPr txBox="1">
            <a:spLocks noGrp="1"/>
          </p:cNvSpPr>
          <p:nvPr>
            <p:ph type="sldNum" idx="12"/>
          </p:nvPr>
        </p:nvSpPr>
        <p:spPr>
          <a:xfrm>
            <a:off x="8808000" y="2208175"/>
            <a:ext cx="336000" cy="72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8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656109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19510" y="0"/>
            <a:ext cx="5138700" cy="654627"/>
          </a:xfrm>
        </p:spPr>
        <p:txBody>
          <a:bodyPr/>
          <a:lstStyle/>
          <a:p>
            <a:r>
              <a:rPr lang="pt-BR" dirty="0"/>
              <a:t>Diagrama de caso de uso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t>9</a:t>
            </a:fld>
            <a:endParaRPr lang="pt-BR" dirty="0"/>
          </a:p>
        </p:txBody>
      </p:sp>
      <p:pic>
        <p:nvPicPr>
          <p:cNvPr id="1030" name="Picture 6" descr="C:\Users\Aluno\Downloads\Untitled Diagram (4)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59772" y="587824"/>
            <a:ext cx="4985558" cy="4422672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oderig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A5B0FE"/>
      </a:accent1>
      <a:accent2>
        <a:srgbClr val="8184D9"/>
      </a:accent2>
      <a:accent3>
        <a:srgbClr val="6463BD"/>
      </a:accent3>
      <a:accent4>
        <a:srgbClr val="4F4A9E"/>
      </a:accent4>
      <a:accent5>
        <a:srgbClr val="212121"/>
      </a:accent5>
      <a:accent6>
        <a:srgbClr val="FFA500"/>
      </a:accent6>
      <a:hlink>
        <a:srgbClr val="6463BD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969</TotalTime>
  <Words>891</Words>
  <Application>Microsoft Office PowerPoint</Application>
  <PresentationFormat>Apresentação na tela (16:9)</PresentationFormat>
  <Paragraphs>107</Paragraphs>
  <Slides>25</Slides>
  <Notes>12</Notes>
  <HiddenSlides>0</HiddenSlides>
  <MMClips>2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2" baseType="lpstr">
      <vt:lpstr>Miriam Libre</vt:lpstr>
      <vt:lpstr>Arial</vt:lpstr>
      <vt:lpstr>Calibri</vt:lpstr>
      <vt:lpstr>Barlow Light</vt:lpstr>
      <vt:lpstr>Barlow</vt:lpstr>
      <vt:lpstr>Work Sans</vt:lpstr>
      <vt:lpstr>Roderigo template</vt:lpstr>
      <vt:lpstr>Quests</vt:lpstr>
      <vt:lpstr>1. Objetivo do Sistema</vt:lpstr>
      <vt:lpstr>Apresentação do PowerPoint</vt:lpstr>
      <vt:lpstr>Qual seria seu diferencial?</vt:lpstr>
      <vt:lpstr>Requisitos Funcionais </vt:lpstr>
      <vt:lpstr>Requisitos Funcionais </vt:lpstr>
      <vt:lpstr>Requisitos Funcionais Secundários</vt:lpstr>
      <vt:lpstr>Requisitos Não-Funcionais </vt:lpstr>
      <vt:lpstr>Diagrama de caso de uso</vt:lpstr>
      <vt:lpstr>Diagrama de Classe de Análise</vt:lpstr>
      <vt:lpstr>Diagrama de Sequência (Login)</vt:lpstr>
      <vt:lpstr>Diagrama de Sequência (Tarefa)</vt:lpstr>
      <vt:lpstr>Diagrama de Sequência (Tarefa)</vt:lpstr>
      <vt:lpstr>Diagrama de Sequência (Dúvida)</vt:lpstr>
      <vt:lpstr>Diagrama de Sequência (Dúvida)</vt:lpstr>
      <vt:lpstr>Qual a diferença com os outros?</vt:lpstr>
      <vt:lpstr>Apresentação do PowerPoint</vt:lpstr>
      <vt:lpstr>Telas funcionais do aplicativo</vt:lpstr>
      <vt:lpstr>Apresentação do PowerPoint</vt:lpstr>
      <vt:lpstr>Tela erros ao não executar o aplicativo corretamente</vt:lpstr>
      <vt:lpstr>Apresentação do PowerPoint</vt:lpstr>
      <vt:lpstr>Apresentação do PowerPoint</vt:lpstr>
      <vt:lpstr>Apresentação do PowerPoint</vt:lpstr>
      <vt:lpstr>Apresentação do PowerPoint</vt:lpstr>
      <vt:lpstr>OBRIGADA!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Quests</dc:title>
  <dc:creator>Aluno</dc:creator>
  <cp:lastModifiedBy>Lianka</cp:lastModifiedBy>
  <cp:revision>79</cp:revision>
  <dcterms:modified xsi:type="dcterms:W3CDTF">2019-10-18T02:39:11Z</dcterms:modified>
</cp:coreProperties>
</file>